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5" r:id="rId4"/>
    <p:sldId id="259" r:id="rId5"/>
    <p:sldId id="266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16"/>
        <p:guide pos="2827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975" y="5553075"/>
            <a:ext cx="4400550" cy="124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242888" y="10429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56718" y="1285819"/>
            <a:ext cx="772463" cy="514461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55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173" name="文本框 62"/>
          <p:cNvSpPr txBox="1"/>
          <p:nvPr/>
        </p:nvSpPr>
        <p:spPr>
          <a:xfrm>
            <a:off x="983615" y="2921635"/>
            <a:ext cx="737489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000" b="1" dirty="0">
                <a:latin typeface="Arial" panose="020B0604020202020204" pitchFamily="34" charset="0"/>
                <a:ea typeface="黑体" panose="02010609060101010101" pitchFamily="49" charset="-122"/>
              </a:rPr>
              <a:t>市自然资源局组织召开人民设计师</a:t>
            </a:r>
            <a:endParaRPr lang="zh-CN" altLang="en-US" sz="30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3000" b="1" dirty="0">
                <a:latin typeface="Arial" panose="020B0604020202020204" pitchFamily="34" charset="0"/>
                <a:ea typeface="黑体" panose="02010609060101010101" pitchFamily="49" charset="-122"/>
              </a:rPr>
              <a:t>制度宣讲会图解</a:t>
            </a:r>
            <a:endParaRPr lang="zh-CN" altLang="en-US" sz="3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68" name="矩形 1067"/>
          <p:cNvSpPr/>
          <p:nvPr/>
        </p:nvSpPr>
        <p:spPr>
          <a:xfrm>
            <a:off x="1100138" y="2687638"/>
            <a:ext cx="7258050" cy="1585913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9" name="矩形 1068"/>
          <p:cNvSpPr/>
          <p:nvPr/>
        </p:nvSpPr>
        <p:spPr>
          <a:xfrm>
            <a:off x="8180388" y="4035425"/>
            <a:ext cx="357188" cy="35718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900988" y="3878263"/>
            <a:ext cx="355600" cy="355600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81075" y="2532063"/>
            <a:ext cx="355600" cy="35560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095375" y="2646363"/>
            <a:ext cx="355600" cy="355600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242888" y="8397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718" y="1071505"/>
            <a:ext cx="772463" cy="514462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4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43330" y="1798320"/>
            <a:ext cx="7456805" cy="4538345"/>
          </a:xfrm>
          <a:prstGeom prst="rect">
            <a:avLst/>
          </a:prstGeom>
          <a:noFill/>
          <a:ln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2025" y="1685290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7"/>
          <p:cNvSpPr/>
          <p:nvPr/>
        </p:nvSpPr>
        <p:spPr>
          <a:xfrm>
            <a:off x="8582025" y="6163628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43330" y="2103755"/>
            <a:ext cx="7254240" cy="424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ts val="2600"/>
              </a:lnSpc>
            </a:pP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27785" y="2094865"/>
            <a:ext cx="725424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ts val="2600"/>
              </a:lnSpc>
            </a:pPr>
            <a:r>
              <a:rPr lang="en-US"/>
              <a:t>     </a:t>
            </a:r>
            <a:r>
              <a: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进一步提升各区对“人民设计师制度”的认知理解，扎实推进工作有效落实，4月19日下午，市自然资源局组织和平区、皇姑区等区县相关部门、街道、社区工作人员和人民设计师共计60余人，在沈阳市城市规划展示馆召开沈阳市人民设计师制度宣讲会。</a:t>
            </a: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ts val="2600"/>
              </a:lnSpc>
            </a:pPr>
            <a:r>
              <a: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会上首先介绍了“人民设计师”的由来和作用，指出推行人民设计师制度，就是要从根本上为群众搭建一个开发潜能、参与治理的广阔平台，从而最大程度上激发群众的参与度和积极性，运用集体智慧解决当下城市发展过程中遇到的各种问题，真正打通城市管理末梢，提高城市精细化管理水平。随后对人民设计师“什么是”、“干什么”、“如何用”、“怎么保”逐条进行了详细讲解，引导与会人员对“人民设计师制度”有更加深入的认知和理解，进而推动工作有效开展。</a:t>
            </a: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242888" y="8397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718" y="1071505"/>
            <a:ext cx="772463" cy="514462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4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294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5038" y="5599113"/>
            <a:ext cx="4398962" cy="1243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1243330" y="2018030"/>
            <a:ext cx="7456805" cy="3000375"/>
          </a:xfrm>
          <a:prstGeom prst="rect">
            <a:avLst/>
          </a:prstGeom>
          <a:noFill/>
          <a:ln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2025" y="1803400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7"/>
          <p:cNvSpPr/>
          <p:nvPr/>
        </p:nvSpPr>
        <p:spPr>
          <a:xfrm>
            <a:off x="8582025" y="4896803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7785" y="2094865"/>
            <a:ext cx="725424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ts val="2600"/>
              </a:lnSpc>
            </a:pPr>
            <a:r>
              <a:rPr lang="en-US"/>
              <a:t>     </a:t>
            </a:r>
            <a:r>
              <a: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宣讲会后，与会人员普遍表示，“人民设计师”这一概念的提出，将有力推动沈阳市城市全面建设。与会区政府相关部门工作人员表示，一定会高度重视这项工作，集聚街道、社会和人民设计师共同的智慧和力量，全力推动“人民设计师制度”扎实开展。同时将积极采取多种方式全面解读人民设计师制度，学习借鉴北京、上海等地成熟先进经验，推动工作稳步展开。</a:t>
            </a: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242888" y="8397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718" y="1071505"/>
            <a:ext cx="772463" cy="514462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4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43330" y="1798320"/>
            <a:ext cx="7456805" cy="4666615"/>
          </a:xfrm>
          <a:prstGeom prst="rect">
            <a:avLst/>
          </a:prstGeom>
          <a:noFill/>
          <a:ln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2025" y="1685290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7"/>
          <p:cNvSpPr/>
          <p:nvPr/>
        </p:nvSpPr>
        <p:spPr>
          <a:xfrm>
            <a:off x="8582025" y="6272848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43330" y="1840230"/>
            <a:ext cx="725424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/>
              <a:t> </a:t>
            </a: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325" y="2012315"/>
            <a:ext cx="6571615" cy="4237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WPS 演示</Application>
  <PresentationFormat/>
  <Paragraphs>10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12</cp:revision>
  <dcterms:created xsi:type="dcterms:W3CDTF">2021-12-20T05:58:00Z</dcterms:created>
  <dcterms:modified xsi:type="dcterms:W3CDTF">2021-12-23T07:10:18Z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