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6" r:id="rId4"/>
    <p:sldId id="269" r:id="rId5"/>
    <p:sldId id="270" r:id="rId6"/>
    <p:sldId id="271" r:id="rId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16"/>
        <p:guide pos="2827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2975" y="5553075"/>
            <a:ext cx="4400550" cy="1243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 9"/>
          <p:cNvSpPr/>
          <p:nvPr/>
        </p:nvSpPr>
        <p:spPr>
          <a:xfrm>
            <a:off x="242888" y="1042988"/>
            <a:ext cx="1000125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56718" y="1285819"/>
            <a:ext cx="772463" cy="514461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55" name="Freeform 84"/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85"/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86"/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87"/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88"/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89"/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90"/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173" name="文本框 62"/>
          <p:cNvSpPr txBox="1"/>
          <p:nvPr/>
        </p:nvSpPr>
        <p:spPr>
          <a:xfrm>
            <a:off x="1042035" y="3152775"/>
            <a:ext cx="737489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000" b="1" dirty="0">
                <a:latin typeface="Arial" panose="020B0604020202020204" pitchFamily="34" charset="0"/>
                <a:ea typeface="黑体" panose="02010609060101010101" pitchFamily="49" charset="-122"/>
              </a:rPr>
              <a:t>我局组织召开全市自然资源系统2020年“增存挂钩”工作部署视频会议图解</a:t>
            </a:r>
            <a:endParaRPr lang="zh-CN" altLang="en-US" sz="30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68" name="矩形 1067"/>
          <p:cNvSpPr/>
          <p:nvPr/>
        </p:nvSpPr>
        <p:spPr>
          <a:xfrm>
            <a:off x="1100138" y="2687638"/>
            <a:ext cx="7258050" cy="1585913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9" name="矩形 1068"/>
          <p:cNvSpPr/>
          <p:nvPr/>
        </p:nvSpPr>
        <p:spPr>
          <a:xfrm>
            <a:off x="8180388" y="4035425"/>
            <a:ext cx="357188" cy="35718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7900988" y="3878263"/>
            <a:ext cx="355600" cy="355600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981075" y="2532063"/>
            <a:ext cx="355600" cy="35560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095375" y="2646363"/>
            <a:ext cx="355600" cy="355600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242888" y="839788"/>
            <a:ext cx="1000125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6718" y="1071505"/>
            <a:ext cx="772463" cy="514462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4" name="Freeform 84"/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85"/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86"/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87"/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9"/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90"/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2294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5038" y="5599113"/>
            <a:ext cx="4398962" cy="1243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1243330" y="2018030"/>
            <a:ext cx="7456805" cy="3000375"/>
          </a:xfrm>
          <a:prstGeom prst="rect">
            <a:avLst/>
          </a:prstGeom>
          <a:noFill/>
          <a:ln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82025" y="1803400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7"/>
          <p:cNvSpPr/>
          <p:nvPr/>
        </p:nvSpPr>
        <p:spPr>
          <a:xfrm>
            <a:off x="8582025" y="4896803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27785" y="2468880"/>
            <a:ext cx="7254240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/>
              <a:t>     </a:t>
            </a:r>
            <a:r>
              <a:rPr 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全面贯彻国家关于“严控增量、盘活存量”决策部署，及时落实市政府第二十届第51次常会会议精神，提早统一规范推进全市2020年“增存挂钩”工作，在做好疫情防控工作的基础上，我局于2020年2月14日组织各县（市）局、区（开发区）分局召开全系统2020年“增存挂钩”工作部署视频会议。</a:t>
            </a:r>
            <a:endParaRPr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242888" y="839788"/>
            <a:ext cx="1000125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6718" y="1071505"/>
            <a:ext cx="772463" cy="514462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4" name="Freeform 84"/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85"/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86"/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87"/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9"/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90"/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243330" y="2027555"/>
            <a:ext cx="7456805" cy="3974465"/>
          </a:xfrm>
          <a:prstGeom prst="rect">
            <a:avLst/>
          </a:prstGeom>
          <a:noFill/>
          <a:ln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82025" y="1803400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7"/>
          <p:cNvSpPr/>
          <p:nvPr/>
        </p:nvSpPr>
        <p:spPr>
          <a:xfrm>
            <a:off x="8582025" y="5862003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27785" y="2468880"/>
            <a:ext cx="725424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/>
              <a:t>     </a:t>
            </a:r>
            <a:r>
              <a:rPr 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4980" y="2322830"/>
            <a:ext cx="3917315" cy="29298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961380" y="3322320"/>
            <a:ext cx="238506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刘镇川副局长，市局利用处、管制处主要负责同志，各县（市）局、区（开发区）分局主要领导和分管领导、开发利用科、用途管制科科长及相关负责同志出席了会议。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242888" y="839788"/>
            <a:ext cx="1000125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6718" y="1071505"/>
            <a:ext cx="772463" cy="514462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4" name="Freeform 84"/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85"/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86"/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87"/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9"/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90"/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243330" y="2027555"/>
            <a:ext cx="7456805" cy="3974465"/>
          </a:xfrm>
          <a:prstGeom prst="rect">
            <a:avLst/>
          </a:prstGeom>
          <a:noFill/>
          <a:ln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82025" y="1803400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7"/>
          <p:cNvSpPr/>
          <p:nvPr/>
        </p:nvSpPr>
        <p:spPr>
          <a:xfrm>
            <a:off x="8582025" y="5862003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27785" y="2468880"/>
            <a:ext cx="725424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/>
              <a:t>     </a:t>
            </a:r>
            <a:r>
              <a:rPr 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2025" y="2110740"/>
            <a:ext cx="5125720" cy="3808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椭圆 1"/>
          <p:cNvSpPr/>
          <p:nvPr/>
        </p:nvSpPr>
        <p:spPr>
          <a:xfrm>
            <a:off x="242888" y="839788"/>
            <a:ext cx="1000125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6718" y="1071505"/>
            <a:ext cx="772463" cy="514462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4" name="Freeform 84"/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Freeform 85"/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86"/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87"/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9"/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90"/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327785" y="1720850"/>
            <a:ext cx="7456805" cy="4867275"/>
          </a:xfrm>
          <a:prstGeom prst="rect">
            <a:avLst/>
          </a:prstGeom>
          <a:noFill/>
          <a:ln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36635" y="1649095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7"/>
          <p:cNvSpPr/>
          <p:nvPr/>
        </p:nvSpPr>
        <p:spPr>
          <a:xfrm>
            <a:off x="8636635" y="6408738"/>
            <a:ext cx="257175" cy="30003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27785" y="1823720"/>
            <a:ext cx="7254240" cy="4661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/>
              <a:t>       </a:t>
            </a:r>
            <a:r>
              <a:rPr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会议首先通报了全市2019年“增存挂钩”任务完成情况，全面深入总结了工作经验及存在问题，对实现考核目标的区市县给予肯定和表扬；然后传达了《沈阳市2020年“增存挂钩”工作实施方案》内容，详细解读各区市县任务基数分解原则及批而未供分布图使用方法，明确2020年工作目标、措施、要求、时间安排及相关注意事项；最后刘镇川副局长从当前工作实际出发，提出七点意见：一是提高政治站位，给予高度充分重视；二是认清任务形势，把准工作方向和重点；夯实基础，建立健全台账和数据库，以问题成因为导向精准施策；四是及早谋划，合理安排工作进度；五是坚持依法依规、实事求是原则，规范有序推进；六是做好汇报，争取区（市）县政府充分支持；七是注意疫情防控，保证人员安全。</a:t>
            </a:r>
            <a:endParaRPr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WPS 演示</Application>
  <PresentationFormat/>
  <Paragraphs>12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华文中宋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17</cp:revision>
  <dcterms:created xsi:type="dcterms:W3CDTF">2021-12-20T05:58:00Z</dcterms:created>
  <dcterms:modified xsi:type="dcterms:W3CDTF">2021-12-23T07:26:11Z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