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media/image10.svg" ContentType="image/svg+xml"/>
  <Override PartName="/ppt/media/image12.svg" ContentType="image/svg+xml"/>
  <Override PartName="/ppt/media/image6.svg" ContentType="image/svg+xml"/>
  <Override PartName="/ppt/media/image8.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Lst>
  <p:sldIdLst>
    <p:sldId id="258" r:id="rId4"/>
    <p:sldId id="259" r:id="rId5"/>
    <p:sldId id="261" r:id="rId6"/>
    <p:sldId id="266" r:id="rId7"/>
    <p:sldId id="264" r:id="rId8"/>
    <p:sldId id="268" r:id="rId9"/>
    <p:sldId id="263" r:id="rId10"/>
  </p:sldIdLst>
  <p:sldSz cx="9144000" cy="6858000"/>
  <p:notesSz cx="6858000" cy="9144000"/>
  <p:embeddedFontLst>
    <p:embeddedFont>
      <p:font typeface="微软雅黑" panose="020B0503020204020204" charset="-122"/>
      <p:regular r:id="rId14"/>
    </p:embeddedFont>
    <p:embeddedFont>
      <p:font typeface="Bahnschrift SemiBold Condensed" panose="020B0502040204020203" charset="0"/>
      <p:bold r:id="rId15"/>
    </p:embeddedFont>
    <p:embeddedFont>
      <p:font typeface="汉仪力量黑简" panose="00020600040101010101" charset="-122"/>
      <p:regular r:id="rId16"/>
    </p:embeddedFont>
  </p:embeddedFontLst>
  <p:custDataLst>
    <p:tags r:id="rId17"/>
  </p:custDataLst>
  <p:defaultTextStyle>
    <a:defPPr>
      <a:defRPr lang="zh-CN"/>
    </a:defPPr>
    <a:lvl1pPr marL="0" lvl="0"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27" userDrawn="1">
          <p15:clr>
            <a:srgbClr val="A4A3A4"/>
          </p15:clr>
        </p15:guide>
        <p15:guide id="2" pos="287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385"/>
    <a:srgbClr val="FFB67A"/>
    <a:srgbClr val="FFC96F"/>
    <a:srgbClr val="FDDB6D"/>
    <a:srgbClr val="37AB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69" d="100"/>
          <a:sy n="69" d="100"/>
        </p:scale>
        <p:origin x="-138" y="-102"/>
      </p:cViewPr>
      <p:guideLst>
        <p:guide orient="horz" pos="2127"/>
        <p:guide pos="2873"/>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 Type="http://schemas.openxmlformats.org/officeDocument/2006/relationships/theme" Target="theme/theme1.xml"/><Relationship Id="rId17" Type="http://schemas.openxmlformats.org/officeDocument/2006/relationships/tags" Target="tags/tag26.xml"/><Relationship Id="rId16" Type="http://schemas.openxmlformats.org/officeDocument/2006/relationships/font" Target="fonts/font3.fntdata"/><Relationship Id="rId15" Type="http://schemas.openxmlformats.org/officeDocument/2006/relationships/font" Target="fonts/font2.fntdata"/><Relationship Id="rId14" Type="http://schemas.openxmlformats.org/officeDocument/2006/relationships/font" Target="fonts/font1.fntdata"/><Relationship Id="rId13" Type="http://schemas.openxmlformats.org/officeDocument/2006/relationships/tableStyles" Target="tableStyles.xml"/><Relationship Id="rId12" Type="http://schemas.openxmlformats.org/officeDocument/2006/relationships/viewProps" Target="viewProps.xml"/><Relationship Id="rId11" Type="http://schemas.openxmlformats.org/officeDocument/2006/relationships/presProps" Target="presProps.xml"/><Relationship Id="rId10" Type="http://schemas.openxmlformats.org/officeDocument/2006/relationships/slide" Target="slides/slide7.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5293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2504"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54296" y="1600200"/>
            <a:ext cx="4032504"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90081" y="2665379"/>
            <a:ext cx="3655181"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92704" y="2665379"/>
            <a:ext cx="3673182"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a:endParaRPr lang="zh-CN" altLang="en-US">
              <a:latin typeface="Arial" panose="020B0604020202020204" pitchFamily="34" charset="0"/>
            </a:endParaRPr>
          </a:p>
        </p:txBody>
      </p:sp>
      <p:sp>
        <p:nvSpPr>
          <p:cNvPr id="8" name="页脚占位符 7"/>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a:endParaRPr lang="zh-CN" altLang="en-US">
              <a:latin typeface="Arial" panose="020B0604020202020204" pitchFamily="34" charset="0"/>
            </a:endParaRPr>
          </a:p>
        </p:txBody>
      </p:sp>
      <p:sp>
        <p:nvSpPr>
          <p:cNvPr id="3" name="页脚占位符 2"/>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5293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2504"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54296" y="1600200"/>
            <a:ext cx="4032504"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90081" y="2665379"/>
            <a:ext cx="3655181"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92704" y="2665379"/>
            <a:ext cx="3673182"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a:endParaRPr lang="zh-CN" altLang="en-US">
              <a:latin typeface="Arial" panose="020B0604020202020204" pitchFamily="34" charset="0"/>
            </a:endParaRPr>
          </a:p>
        </p:txBody>
      </p:sp>
      <p:sp>
        <p:nvSpPr>
          <p:cNvPr id="8" name="页脚占位符 7"/>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a:endParaRPr lang="zh-CN" altLang="en-US">
              <a:latin typeface="Arial" panose="020B0604020202020204" pitchFamily="34" charset="0"/>
            </a:endParaRPr>
          </a:p>
        </p:txBody>
      </p:sp>
      <p:sp>
        <p:nvSpPr>
          <p:cNvPr id="3" name="页脚占位符 2"/>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p:sp>
        <p:nvSpPr>
          <p:cNvPr id="1026" name="标题 1025"/>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a:t>单击此处编辑母版标题样式</a:t>
            </a:r>
            <a:endParaRPr lang="zh-CN" altLang="en-US"/>
          </a:p>
        </p:txBody>
      </p:sp>
      <p:sp>
        <p:nvSpPr>
          <p:cNvPr id="1027" name="文本占位符 1026"/>
          <p:cNvSpPr>
            <a:spLocks noGrp="1"/>
          </p:cNvSpPr>
          <p:nvPr>
            <p:ph type="body" idx="1"/>
          </p:nvPr>
        </p:nvSpPr>
        <p:spPr>
          <a:xfrm>
            <a:off x="457200" y="1600200"/>
            <a:ext cx="8229600" cy="4525963"/>
          </a:xfrm>
          <a:prstGeom prst="rect">
            <a:avLst/>
          </a:prstGeom>
          <a:noFill/>
          <a:ln w="9525">
            <a:noFill/>
          </a:ln>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lvl="0"/>
            <a:endParaRPr lang="zh-CN" altLang="en-US">
              <a:latin typeface="Arial" panose="020B0604020202020204" pitchFamily="34" charset="0"/>
            </a:endParaRPr>
          </a:p>
        </p:txBody>
      </p:sp>
      <p:sp>
        <p:nvSpPr>
          <p:cNvPr id="1029" name="页脚占位符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a:endParaRPr lang="zh-CN" altLang="en-US">
              <a:latin typeface="Arial" panose="020B0604020202020204" pitchFamily="34" charset="0"/>
            </a:endParaRPr>
          </a:p>
        </p:txBody>
      </p:sp>
      <p:sp>
        <p:nvSpPr>
          <p:cNvPr id="1030" name="灯片编号占位符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p:sp>
        <p:nvSpPr>
          <p:cNvPr id="1026" name="标题 1025"/>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a:t>单击此处编辑母版标题样式</a:t>
            </a:r>
            <a:endParaRPr lang="zh-CN" altLang="en-US"/>
          </a:p>
        </p:txBody>
      </p:sp>
      <p:sp>
        <p:nvSpPr>
          <p:cNvPr id="1027" name="文本占位符 1026"/>
          <p:cNvSpPr>
            <a:spLocks noGrp="1"/>
          </p:cNvSpPr>
          <p:nvPr>
            <p:ph type="body" idx="1"/>
          </p:nvPr>
        </p:nvSpPr>
        <p:spPr>
          <a:xfrm>
            <a:off x="457200" y="1600200"/>
            <a:ext cx="8229600" cy="4525963"/>
          </a:xfrm>
          <a:prstGeom prst="rect">
            <a:avLst/>
          </a:prstGeom>
          <a:noFill/>
          <a:ln w="9525">
            <a:noFill/>
          </a:ln>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lvl="0"/>
            <a:endParaRPr lang="zh-CN" altLang="en-US">
              <a:latin typeface="Arial" panose="020B0604020202020204" pitchFamily="34" charset="0"/>
            </a:endParaRPr>
          </a:p>
        </p:txBody>
      </p:sp>
      <p:sp>
        <p:nvSpPr>
          <p:cNvPr id="1029" name="页脚占位符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a:endParaRPr lang="zh-CN" altLang="en-US">
              <a:latin typeface="Arial" panose="020B0604020202020204" pitchFamily="34" charset="0"/>
            </a:endParaRPr>
          </a:p>
        </p:txBody>
      </p:sp>
      <p:sp>
        <p:nvSpPr>
          <p:cNvPr id="1030" name="灯片编号占位符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tags" Target="../tags/tag3.xml"/><Relationship Id="rId3" Type="http://schemas.openxmlformats.org/officeDocument/2006/relationships/image" Target="../media/image2.jpeg"/><Relationship Id="rId2" Type="http://schemas.openxmlformats.org/officeDocument/2006/relationships/tags" Target="../tags/tag2.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xml"/><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7.xml"/><Relationship Id="rId4" Type="http://schemas.openxmlformats.org/officeDocument/2006/relationships/image" Target="../media/image1.png"/><Relationship Id="rId3" Type="http://schemas.openxmlformats.org/officeDocument/2006/relationships/tags" Target="../tags/tag6.xml"/><Relationship Id="rId2" Type="http://schemas.openxmlformats.org/officeDocument/2006/relationships/image" Target="../media/image4.jpeg"/><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8.xml"/><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7" Type="http://schemas.openxmlformats.org/officeDocument/2006/relationships/slideLayout" Target="../slideLayouts/slideLayout1.xml"/><Relationship Id="rId26" Type="http://schemas.openxmlformats.org/officeDocument/2006/relationships/image" Target="../media/image12.svg"/><Relationship Id="rId25" Type="http://schemas.openxmlformats.org/officeDocument/2006/relationships/image" Target="../media/image11.png"/><Relationship Id="rId24" Type="http://schemas.openxmlformats.org/officeDocument/2006/relationships/image" Target="../media/image10.svg"/><Relationship Id="rId23" Type="http://schemas.openxmlformats.org/officeDocument/2006/relationships/image" Target="../media/image9.png"/><Relationship Id="rId22" Type="http://schemas.openxmlformats.org/officeDocument/2006/relationships/image" Target="../media/image8.svg"/><Relationship Id="rId21" Type="http://schemas.openxmlformats.org/officeDocument/2006/relationships/image" Target="../media/image7.png"/><Relationship Id="rId20" Type="http://schemas.openxmlformats.org/officeDocument/2006/relationships/image" Target="../media/image6.svg"/><Relationship Id="rId2" Type="http://schemas.openxmlformats.org/officeDocument/2006/relationships/tags" Target="../tags/tag9.xml"/><Relationship Id="rId19" Type="http://schemas.openxmlformats.org/officeDocument/2006/relationships/image" Target="../media/image5.png"/><Relationship Id="rId18" Type="http://schemas.openxmlformats.org/officeDocument/2006/relationships/tags" Target="../tags/tag25.xml"/><Relationship Id="rId17" Type="http://schemas.openxmlformats.org/officeDocument/2006/relationships/tags" Target="../tags/tag24.xml"/><Relationship Id="rId16" Type="http://schemas.openxmlformats.org/officeDocument/2006/relationships/tags" Target="../tags/tag23.xml"/><Relationship Id="rId15" Type="http://schemas.openxmlformats.org/officeDocument/2006/relationships/tags" Target="../tags/tag22.xml"/><Relationship Id="rId14" Type="http://schemas.openxmlformats.org/officeDocument/2006/relationships/tags" Target="../tags/tag21.xml"/><Relationship Id="rId13" Type="http://schemas.openxmlformats.org/officeDocument/2006/relationships/tags" Target="../tags/tag20.xml"/><Relationship Id="rId12" Type="http://schemas.openxmlformats.org/officeDocument/2006/relationships/tags" Target="../tags/tag19.xml"/><Relationship Id="rId11" Type="http://schemas.openxmlformats.org/officeDocument/2006/relationships/tags" Target="../tags/tag18.xml"/><Relationship Id="rId10" Type="http://schemas.openxmlformats.org/officeDocument/2006/relationships/tags" Target="../tags/tag17.xml"/><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4" name="圆角矩形 57"/>
          <p:cNvSpPr/>
          <p:nvPr/>
        </p:nvSpPr>
        <p:spPr>
          <a:xfrm rot="-2700000" flipV="1">
            <a:off x="-871537" y="1052513"/>
            <a:ext cx="2238375" cy="431800"/>
          </a:xfrm>
          <a:prstGeom prst="roundRect">
            <a:avLst>
              <a:gd name="adj" fmla="val 50000"/>
            </a:avLst>
          </a:prstGeom>
          <a:solidFill>
            <a:srgbClr val="37AB91"/>
          </a:solidFill>
          <a:ln w="9525">
            <a:noFill/>
          </a:ln>
        </p:spPr>
        <p:txBody>
          <a:bodyPr anchor="ctr" anchorCtr="0"/>
          <a:p>
            <a:pPr algn="ctr"/>
            <a:endParaRPr>
              <a:solidFill>
                <a:srgbClr val="FFFFFF"/>
              </a:solidFill>
              <a:latin typeface="Arial" panose="020B0604020202020204" pitchFamily="34" charset="0"/>
              <a:sym typeface="微软雅黑" panose="020B0503020204020204" charset="-122"/>
            </a:endParaRPr>
          </a:p>
        </p:txBody>
      </p:sp>
      <p:sp>
        <p:nvSpPr>
          <p:cNvPr id="3075" name="圆角矩形 58"/>
          <p:cNvSpPr/>
          <p:nvPr/>
        </p:nvSpPr>
        <p:spPr>
          <a:xfrm rot="-2700000" flipV="1">
            <a:off x="687388" y="104775"/>
            <a:ext cx="2233612" cy="431800"/>
          </a:xfrm>
          <a:prstGeom prst="roundRect">
            <a:avLst>
              <a:gd name="adj" fmla="val 50000"/>
            </a:avLst>
          </a:prstGeom>
          <a:solidFill>
            <a:srgbClr val="FF9409"/>
          </a:solidFill>
          <a:ln w="9525">
            <a:noFill/>
          </a:ln>
        </p:spPr>
        <p:txBody>
          <a:bodyPr anchor="ctr" anchorCtr="0"/>
          <a:p>
            <a:pPr algn="ctr"/>
            <a:endParaRPr>
              <a:solidFill>
                <a:srgbClr val="FFFFFF"/>
              </a:solidFill>
              <a:latin typeface="Arial" panose="020B0604020202020204" pitchFamily="34" charset="0"/>
              <a:sym typeface="微软雅黑" panose="020B0503020204020204" charset="-122"/>
            </a:endParaRPr>
          </a:p>
        </p:txBody>
      </p:sp>
      <p:sp>
        <p:nvSpPr>
          <p:cNvPr id="3076" name="圆角矩形 59"/>
          <p:cNvSpPr/>
          <p:nvPr/>
        </p:nvSpPr>
        <p:spPr>
          <a:xfrm rot="-2700000" flipV="1">
            <a:off x="-1062037" y="2366963"/>
            <a:ext cx="2238375" cy="427037"/>
          </a:xfrm>
          <a:prstGeom prst="roundRect">
            <a:avLst>
              <a:gd name="adj" fmla="val 50000"/>
            </a:avLst>
          </a:prstGeom>
          <a:solidFill>
            <a:srgbClr val="FF9409"/>
          </a:solidFill>
          <a:ln w="9525">
            <a:noFill/>
          </a:ln>
        </p:spPr>
        <p:txBody>
          <a:bodyPr anchor="ctr" anchorCtr="0"/>
          <a:p>
            <a:pPr algn="ctr"/>
            <a:endParaRPr>
              <a:solidFill>
                <a:srgbClr val="FFFFFF"/>
              </a:solidFill>
              <a:latin typeface="Arial" panose="020B0604020202020204" pitchFamily="34" charset="0"/>
              <a:sym typeface="微软雅黑" panose="020B0503020204020204" charset="-122"/>
            </a:endParaRPr>
          </a:p>
        </p:txBody>
      </p:sp>
      <p:grpSp>
        <p:nvGrpSpPr>
          <p:cNvPr id="3077" name="组合 62"/>
          <p:cNvGrpSpPr/>
          <p:nvPr/>
        </p:nvGrpSpPr>
        <p:grpSpPr>
          <a:xfrm>
            <a:off x="1804988" y="127000"/>
            <a:ext cx="893762" cy="774700"/>
            <a:chOff x="0" y="0"/>
            <a:chExt cx="1462508" cy="950583"/>
          </a:xfrm>
        </p:grpSpPr>
        <p:sp>
          <p:nvSpPr>
            <p:cNvPr id="3078" name="圆角矩形 60"/>
            <p:cNvSpPr/>
            <p:nvPr/>
          </p:nvSpPr>
          <p:spPr>
            <a:xfrm rot="-2700000" flipV="1">
              <a:off x="-3" y="664939"/>
              <a:ext cx="1310715" cy="285641"/>
            </a:xfrm>
            <a:prstGeom prst="roundRect">
              <a:avLst>
                <a:gd name="adj" fmla="val 50000"/>
              </a:avLst>
            </a:prstGeom>
            <a:solidFill>
              <a:srgbClr val="595959"/>
            </a:solidFill>
            <a:ln w="9525">
              <a:noFill/>
            </a:ln>
          </p:spPr>
          <p:txBody>
            <a:bodyPr anchor="ctr" anchorCtr="0"/>
            <a:p>
              <a:pPr algn="ctr"/>
              <a:endParaRPr>
                <a:solidFill>
                  <a:srgbClr val="FFFFFF"/>
                </a:solidFill>
                <a:latin typeface="Arial" panose="020B0604020202020204" pitchFamily="34" charset="0"/>
                <a:sym typeface="微软雅黑" panose="020B0503020204020204" charset="-122"/>
              </a:endParaRPr>
            </a:p>
          </p:txBody>
        </p:sp>
        <p:sp>
          <p:nvSpPr>
            <p:cNvPr id="3079" name="椭圆 61"/>
            <p:cNvSpPr/>
            <p:nvPr/>
          </p:nvSpPr>
          <p:spPr>
            <a:xfrm rot="-2700000" flipV="1">
              <a:off x="1178105" y="0"/>
              <a:ext cx="284400" cy="285641"/>
            </a:xfrm>
            <a:prstGeom prst="ellipse">
              <a:avLst/>
            </a:prstGeom>
            <a:solidFill>
              <a:srgbClr val="595959"/>
            </a:solidFill>
            <a:ln w="9525">
              <a:noFill/>
            </a:ln>
          </p:spPr>
          <p:txBody>
            <a:bodyPr anchor="ctr" anchorCtr="0"/>
            <a:p>
              <a:pPr algn="ctr"/>
              <a:endParaRPr>
                <a:solidFill>
                  <a:srgbClr val="FFFFFF"/>
                </a:solidFill>
                <a:latin typeface="Arial" panose="020B0604020202020204" pitchFamily="34" charset="0"/>
                <a:sym typeface="微软雅黑" panose="020B0503020204020204" charset="-122"/>
              </a:endParaRPr>
            </a:p>
          </p:txBody>
        </p:sp>
      </p:grpSp>
      <p:sp>
        <p:nvSpPr>
          <p:cNvPr id="3080" name="圆角矩形 63"/>
          <p:cNvSpPr/>
          <p:nvPr/>
        </p:nvSpPr>
        <p:spPr>
          <a:xfrm rot="-2700000" flipV="1">
            <a:off x="8505825" y="5514975"/>
            <a:ext cx="1385888" cy="266700"/>
          </a:xfrm>
          <a:prstGeom prst="roundRect">
            <a:avLst>
              <a:gd name="adj" fmla="val 50000"/>
            </a:avLst>
          </a:prstGeom>
          <a:solidFill>
            <a:srgbClr val="37AB91"/>
          </a:solidFill>
          <a:ln w="9525">
            <a:noFill/>
          </a:ln>
        </p:spPr>
        <p:txBody>
          <a:bodyPr anchor="ctr" anchorCtr="0"/>
          <a:p>
            <a:pPr algn="ctr"/>
            <a:endParaRPr>
              <a:solidFill>
                <a:srgbClr val="FFFFFF"/>
              </a:solidFill>
              <a:latin typeface="Arial" panose="020B0604020202020204" pitchFamily="34" charset="0"/>
              <a:sym typeface="微软雅黑" panose="020B0503020204020204" charset="-122"/>
            </a:endParaRPr>
          </a:p>
        </p:txBody>
      </p:sp>
      <p:sp>
        <p:nvSpPr>
          <p:cNvPr id="3081" name="圆角矩形 64"/>
          <p:cNvSpPr/>
          <p:nvPr/>
        </p:nvSpPr>
        <p:spPr>
          <a:xfrm rot="-2700000" flipV="1">
            <a:off x="6462713" y="6642100"/>
            <a:ext cx="2238375" cy="431800"/>
          </a:xfrm>
          <a:prstGeom prst="roundRect">
            <a:avLst>
              <a:gd name="adj" fmla="val 50000"/>
            </a:avLst>
          </a:prstGeom>
          <a:solidFill>
            <a:srgbClr val="FF9409"/>
          </a:solidFill>
          <a:ln w="9525">
            <a:noFill/>
          </a:ln>
        </p:spPr>
        <p:txBody>
          <a:bodyPr anchor="ctr" anchorCtr="0"/>
          <a:p>
            <a:pPr algn="ctr"/>
            <a:endParaRPr>
              <a:solidFill>
                <a:srgbClr val="FFFFFF"/>
              </a:solidFill>
              <a:latin typeface="Arial" panose="020B0604020202020204" pitchFamily="34" charset="0"/>
              <a:sym typeface="微软雅黑" panose="020B0503020204020204" charset="-122"/>
            </a:endParaRPr>
          </a:p>
        </p:txBody>
      </p:sp>
      <p:sp>
        <p:nvSpPr>
          <p:cNvPr id="3082" name="圆角矩形 65"/>
          <p:cNvSpPr/>
          <p:nvPr/>
        </p:nvSpPr>
        <p:spPr>
          <a:xfrm rot="-2700000" flipV="1">
            <a:off x="8315325" y="4498975"/>
            <a:ext cx="1809750" cy="349250"/>
          </a:xfrm>
          <a:prstGeom prst="roundRect">
            <a:avLst>
              <a:gd name="adj" fmla="val 50000"/>
            </a:avLst>
          </a:prstGeom>
          <a:solidFill>
            <a:srgbClr val="595959"/>
          </a:solidFill>
          <a:ln w="9525">
            <a:noFill/>
          </a:ln>
        </p:spPr>
        <p:txBody>
          <a:bodyPr anchor="ctr" anchorCtr="0"/>
          <a:p>
            <a:pPr algn="ctr"/>
            <a:endParaRPr>
              <a:solidFill>
                <a:srgbClr val="FFFFFF"/>
              </a:solidFill>
              <a:latin typeface="Arial" panose="020B0604020202020204" pitchFamily="34" charset="0"/>
              <a:sym typeface="微软雅黑" panose="020B0503020204020204" charset="-122"/>
            </a:endParaRPr>
          </a:p>
        </p:txBody>
      </p:sp>
      <p:grpSp>
        <p:nvGrpSpPr>
          <p:cNvPr id="3083" name="组合 66"/>
          <p:cNvGrpSpPr/>
          <p:nvPr/>
        </p:nvGrpSpPr>
        <p:grpSpPr>
          <a:xfrm rot="10800000">
            <a:off x="7202488" y="5124450"/>
            <a:ext cx="1333500" cy="1155700"/>
            <a:chOff x="0" y="0"/>
            <a:chExt cx="1462508" cy="950583"/>
          </a:xfrm>
        </p:grpSpPr>
        <p:sp>
          <p:nvSpPr>
            <p:cNvPr id="3084" name="圆角矩形 67"/>
            <p:cNvSpPr/>
            <p:nvPr/>
          </p:nvSpPr>
          <p:spPr>
            <a:xfrm rot="-2700000" flipV="1">
              <a:off x="-3" y="664939"/>
              <a:ext cx="1310715" cy="285641"/>
            </a:xfrm>
            <a:prstGeom prst="roundRect">
              <a:avLst>
                <a:gd name="adj" fmla="val 50000"/>
              </a:avLst>
            </a:prstGeom>
            <a:solidFill>
              <a:srgbClr val="37AB91"/>
            </a:solidFill>
            <a:ln w="9525">
              <a:noFill/>
            </a:ln>
          </p:spPr>
          <p:txBody>
            <a:bodyPr anchor="ctr" anchorCtr="0"/>
            <a:p>
              <a:pPr algn="ctr"/>
              <a:endParaRPr>
                <a:solidFill>
                  <a:srgbClr val="FFFFFF"/>
                </a:solidFill>
                <a:latin typeface="Arial" panose="020B0604020202020204" pitchFamily="34" charset="0"/>
                <a:sym typeface="微软雅黑" panose="020B0503020204020204" charset="-122"/>
              </a:endParaRPr>
            </a:p>
          </p:txBody>
        </p:sp>
        <p:sp>
          <p:nvSpPr>
            <p:cNvPr id="3085" name="椭圆 68"/>
            <p:cNvSpPr/>
            <p:nvPr/>
          </p:nvSpPr>
          <p:spPr>
            <a:xfrm rot="-2700000" flipV="1">
              <a:off x="1178105" y="0"/>
              <a:ext cx="284400" cy="285641"/>
            </a:xfrm>
            <a:prstGeom prst="ellipse">
              <a:avLst/>
            </a:prstGeom>
            <a:solidFill>
              <a:srgbClr val="37AB91"/>
            </a:solidFill>
            <a:ln w="9525">
              <a:noFill/>
            </a:ln>
          </p:spPr>
          <p:txBody>
            <a:bodyPr anchor="ctr" anchorCtr="0"/>
            <a:p>
              <a:pPr algn="ctr"/>
              <a:endParaRPr>
                <a:solidFill>
                  <a:srgbClr val="FFFFFF"/>
                </a:solidFill>
                <a:latin typeface="Arial" panose="020B0604020202020204" pitchFamily="34" charset="0"/>
                <a:sym typeface="微软雅黑" panose="020B0503020204020204" charset="-122"/>
              </a:endParaRPr>
            </a:p>
          </p:txBody>
        </p:sp>
      </p:grpSp>
      <p:sp>
        <p:nvSpPr>
          <p:cNvPr id="3086" name="文本框 69"/>
          <p:cNvSpPr/>
          <p:nvPr/>
        </p:nvSpPr>
        <p:spPr>
          <a:xfrm>
            <a:off x="251460" y="2637155"/>
            <a:ext cx="8629650" cy="1568450"/>
          </a:xfrm>
          <a:prstGeom prst="rect">
            <a:avLst/>
          </a:prstGeom>
          <a:noFill/>
          <a:ln w="9525">
            <a:noFill/>
          </a:ln>
        </p:spPr>
        <p:txBody>
          <a:bodyPr wrap="square">
            <a:spAutoFit/>
          </a:bodyPr>
          <a:p>
            <a:pPr algn="ctr"/>
            <a:r>
              <a:rPr lang="en-US" altLang="zh-CN" sz="4800" b="1">
                <a:latin typeface="微软雅黑" panose="020B0503020204020204" charset="-122"/>
                <a:ea typeface="微软雅黑" panose="020B0503020204020204" charset="-122"/>
              </a:rPr>
              <a:t>《</a:t>
            </a:r>
            <a:r>
              <a:rPr lang="zh-CN" altLang="en-US" sz="4800" b="1">
                <a:latin typeface="微软雅黑" panose="020B0503020204020204" charset="-122"/>
                <a:ea typeface="微软雅黑" panose="020B0503020204020204" charset="-122"/>
              </a:rPr>
              <a:t>沈阳市重要出入口设计导则</a:t>
            </a:r>
            <a:r>
              <a:rPr lang="en-US" altLang="zh-CN" sz="4800" b="1">
                <a:latin typeface="微软雅黑" panose="020B0503020204020204" charset="-122"/>
                <a:ea typeface="微软雅黑" panose="020B0503020204020204" charset="-122"/>
              </a:rPr>
              <a:t>》</a:t>
            </a:r>
            <a:endParaRPr lang="en-US" altLang="zh-CN" sz="4800" b="1">
              <a:latin typeface="微软雅黑" panose="020B0503020204020204" charset="-122"/>
              <a:ea typeface="微软雅黑" panose="020B0503020204020204" charset="-122"/>
            </a:endParaRPr>
          </a:p>
          <a:p>
            <a:pPr algn="ctr"/>
            <a:r>
              <a:rPr lang="zh-CN" altLang="en-US" sz="4800" b="1">
                <a:latin typeface="微软雅黑" panose="020B0503020204020204" charset="-122"/>
                <a:ea typeface="微软雅黑" panose="020B0503020204020204" charset="-122"/>
              </a:rPr>
              <a:t>政策解读</a:t>
            </a:r>
            <a:endParaRPr lang="zh-CN" altLang="en-US" sz="4800" b="1">
              <a:latin typeface="微软雅黑" panose="020B0503020204020204" charset="-122"/>
              <a:ea typeface="微软雅黑" panose="020B0503020204020204" charset="-122"/>
            </a:endParaRPr>
          </a:p>
        </p:txBody>
      </p:sp>
      <p:sp>
        <p:nvSpPr>
          <p:cNvPr id="3087" name="文本框 70"/>
          <p:cNvSpPr/>
          <p:nvPr/>
        </p:nvSpPr>
        <p:spPr>
          <a:xfrm>
            <a:off x="2247900" y="5000625"/>
            <a:ext cx="4641850" cy="420688"/>
          </a:xfrm>
          <a:prstGeom prst="rect">
            <a:avLst/>
          </a:prstGeom>
          <a:noFill/>
          <a:ln w="9525">
            <a:noFill/>
          </a:ln>
        </p:spPr>
        <p:txBody>
          <a:bodyPr wrap="square">
            <a:spAutoFit/>
          </a:bodyPr>
          <a:p>
            <a:pPr algn="ctr">
              <a:lnSpc>
                <a:spcPct val="120000"/>
              </a:lnSpc>
            </a:pPr>
            <a:endParaRPr>
              <a:latin typeface="Arial" panose="020B0604020202020204" pitchFamily="34" charset="0"/>
            </a:endParaRPr>
          </a:p>
        </p:txBody>
      </p:sp>
      <p:sp>
        <p:nvSpPr>
          <p:cNvPr id="3088" name="文本框 4"/>
          <p:cNvSpPr/>
          <p:nvPr/>
        </p:nvSpPr>
        <p:spPr>
          <a:xfrm>
            <a:off x="3079750" y="1624013"/>
            <a:ext cx="3810000" cy="2193925"/>
          </a:xfrm>
          <a:prstGeom prst="rect">
            <a:avLst/>
          </a:prstGeom>
          <a:noFill/>
          <a:ln w="9525">
            <a:noFill/>
          </a:ln>
        </p:spPr>
        <p:txBody>
          <a:bodyPr wrap="square">
            <a:spAutoFit/>
          </a:bodyPr>
          <a:p>
            <a:endParaRPr lang="zh-CN" altLang="en-US" sz="13800" dirty="0">
              <a:solidFill>
                <a:srgbClr val="000000"/>
              </a:solidFill>
              <a:latin typeface="Arial" panose="020B0604020202020204" pitchFamily="34" charset="0"/>
              <a:sym typeface="微软雅黑" panose="020B0503020204020204" charset="-122"/>
            </a:endParaRPr>
          </a:p>
        </p:txBody>
      </p:sp>
      <p:pic>
        <p:nvPicPr>
          <p:cNvPr id="3089" name="图片 3088" descr="企业微信截图_16738593619194"/>
          <p:cNvPicPr>
            <a:picLocks noChangeAspect="1"/>
          </p:cNvPicPr>
          <p:nvPr/>
        </p:nvPicPr>
        <p:blipFill>
          <a:blip r:embed="rId1"/>
          <a:stretch>
            <a:fillRect/>
          </a:stretch>
        </p:blipFill>
        <p:spPr>
          <a:xfrm>
            <a:off x="7596188" y="0"/>
            <a:ext cx="1539875" cy="1539875"/>
          </a:xfrm>
          <a:prstGeom prst="rect">
            <a:avLst/>
          </a:prstGeom>
          <a:noFill/>
          <a:ln w="9525">
            <a:noFill/>
          </a:ln>
        </p:spPr>
      </p:pic>
    </p:spTree>
  </p:cSld>
  <p:clrMapOvr>
    <a:masterClrMapping/>
  </p:clrMapOvr>
  <p:transition spd="slow"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ppt_x</p:attrName>
                                        </p:attrNameLst>
                                      </p:cBhvr>
                                      <p:tavLst>
                                        <p:tav tm="0">
                                          <p:val>
                                            <p:strVal val="0-#ppt_w/2"/>
                                          </p:val>
                                        </p:tav>
                                        <p:tav tm="100000">
                                          <p:val>
                                            <p:strVal val="#ppt_x"/>
                                          </p:val>
                                        </p:tav>
                                      </p:tavLst>
                                    </p:anim>
                                    <p:anim calcmode="lin" valueType="num">
                                      <p:cBhvr>
                                        <p:cTn id="8" dur="1000" fill="hold"/>
                                        <p:tgtEl>
                                          <p:spTgt spid="3074"/>
                                        </p:tgtEl>
                                        <p:attrNameLst>
                                          <p:attrName>ppt_y</p:attrName>
                                        </p:attrNameLst>
                                      </p:cBhvr>
                                      <p:tavLst>
                                        <p:tav tm="0">
                                          <p:val>
                                            <p:strVal val="1+#ppt_h/2"/>
                                          </p:val>
                                        </p:tav>
                                        <p:tav tm="100000">
                                          <p:val>
                                            <p:strVal val="#ppt_y"/>
                                          </p:val>
                                        </p:tav>
                                      </p:tavLst>
                                    </p:anim>
                                  </p:childTnLst>
                                </p:cTn>
                              </p:par>
                              <p:par>
                                <p:cTn id="9" presetID="2" presetClass="entr" presetSubtype="12" decel="100000" fill="hold" grpId="0" nodeType="withEffect">
                                  <p:stCondLst>
                                    <p:cond delay="0"/>
                                  </p:stCondLst>
                                  <p:childTnLst>
                                    <p:set>
                                      <p:cBhvr>
                                        <p:cTn id="10" dur="1" fill="hold">
                                          <p:stCondLst>
                                            <p:cond delay="0"/>
                                          </p:stCondLst>
                                        </p:cTn>
                                        <p:tgtEl>
                                          <p:spTgt spid="3075"/>
                                        </p:tgtEl>
                                        <p:attrNameLst>
                                          <p:attrName>style.visibility</p:attrName>
                                        </p:attrNameLst>
                                      </p:cBhvr>
                                      <p:to>
                                        <p:strVal val="visible"/>
                                      </p:to>
                                    </p:set>
                                    <p:anim calcmode="lin" valueType="num">
                                      <p:cBhvr>
                                        <p:cTn id="11" dur="1000" fill="hold"/>
                                        <p:tgtEl>
                                          <p:spTgt spid="3075"/>
                                        </p:tgtEl>
                                        <p:attrNameLst>
                                          <p:attrName>ppt_x</p:attrName>
                                        </p:attrNameLst>
                                      </p:cBhvr>
                                      <p:tavLst>
                                        <p:tav tm="0">
                                          <p:val>
                                            <p:strVal val="0-#ppt_w/2"/>
                                          </p:val>
                                        </p:tav>
                                        <p:tav tm="100000">
                                          <p:val>
                                            <p:strVal val="#ppt_x"/>
                                          </p:val>
                                        </p:tav>
                                      </p:tavLst>
                                    </p:anim>
                                    <p:anim calcmode="lin" valueType="num">
                                      <p:cBhvr>
                                        <p:cTn id="12" dur="1000" fill="hold"/>
                                        <p:tgtEl>
                                          <p:spTgt spid="3075"/>
                                        </p:tgtEl>
                                        <p:attrNameLst>
                                          <p:attrName>ppt_y</p:attrName>
                                        </p:attrNameLst>
                                      </p:cBhvr>
                                      <p:tavLst>
                                        <p:tav tm="0">
                                          <p:val>
                                            <p:strVal val="1+#ppt_h/2"/>
                                          </p:val>
                                        </p:tav>
                                        <p:tav tm="100000">
                                          <p:val>
                                            <p:strVal val="#ppt_y"/>
                                          </p:val>
                                        </p:tav>
                                      </p:tavLst>
                                    </p:anim>
                                  </p:childTnLst>
                                </p:cTn>
                              </p:par>
                              <p:par>
                                <p:cTn id="13" presetID="2" presetClass="entr" presetSubtype="12" decel="100000" fill="hold" grpId="0" nodeType="withEffect">
                                  <p:stCondLst>
                                    <p:cond delay="0"/>
                                  </p:stCondLst>
                                  <p:childTnLst>
                                    <p:set>
                                      <p:cBhvr>
                                        <p:cTn id="14" dur="1" fill="hold">
                                          <p:stCondLst>
                                            <p:cond delay="0"/>
                                          </p:stCondLst>
                                        </p:cTn>
                                        <p:tgtEl>
                                          <p:spTgt spid="3076"/>
                                        </p:tgtEl>
                                        <p:attrNameLst>
                                          <p:attrName>style.visibility</p:attrName>
                                        </p:attrNameLst>
                                      </p:cBhvr>
                                      <p:to>
                                        <p:strVal val="visible"/>
                                      </p:to>
                                    </p:set>
                                    <p:anim calcmode="lin" valueType="num">
                                      <p:cBhvr>
                                        <p:cTn id="15" dur="1000" fill="hold"/>
                                        <p:tgtEl>
                                          <p:spTgt spid="3076"/>
                                        </p:tgtEl>
                                        <p:attrNameLst>
                                          <p:attrName>ppt_x</p:attrName>
                                        </p:attrNameLst>
                                      </p:cBhvr>
                                      <p:tavLst>
                                        <p:tav tm="0">
                                          <p:val>
                                            <p:strVal val="0-#ppt_w/2"/>
                                          </p:val>
                                        </p:tav>
                                        <p:tav tm="100000">
                                          <p:val>
                                            <p:strVal val="#ppt_x"/>
                                          </p:val>
                                        </p:tav>
                                      </p:tavLst>
                                    </p:anim>
                                    <p:anim calcmode="lin" valueType="num">
                                      <p:cBhvr>
                                        <p:cTn id="16" dur="1000" fill="hold"/>
                                        <p:tgtEl>
                                          <p:spTgt spid="3076"/>
                                        </p:tgtEl>
                                        <p:attrNameLst>
                                          <p:attrName>ppt_y</p:attrName>
                                        </p:attrNameLst>
                                      </p:cBhvr>
                                      <p:tavLst>
                                        <p:tav tm="0">
                                          <p:val>
                                            <p:strVal val="1+#ppt_h/2"/>
                                          </p:val>
                                        </p:tav>
                                        <p:tav tm="100000">
                                          <p:val>
                                            <p:strVal val="#ppt_y"/>
                                          </p:val>
                                        </p:tav>
                                      </p:tavLst>
                                    </p:anim>
                                  </p:childTnLst>
                                </p:cTn>
                              </p:par>
                              <p:par>
                                <p:cTn id="17" presetID="2" presetClass="entr" presetSubtype="12" decel="100000" fill="hold" nodeType="withEffect">
                                  <p:stCondLst>
                                    <p:cond delay="0"/>
                                  </p:stCondLst>
                                  <p:childTnLst>
                                    <p:set>
                                      <p:cBhvr>
                                        <p:cTn id="18" dur="1" fill="hold">
                                          <p:stCondLst>
                                            <p:cond delay="0"/>
                                          </p:stCondLst>
                                        </p:cTn>
                                        <p:tgtEl>
                                          <p:spTgt spid="3077"/>
                                        </p:tgtEl>
                                        <p:attrNameLst>
                                          <p:attrName>style.visibility</p:attrName>
                                        </p:attrNameLst>
                                      </p:cBhvr>
                                      <p:to>
                                        <p:strVal val="visible"/>
                                      </p:to>
                                    </p:set>
                                    <p:anim calcmode="lin" valueType="num">
                                      <p:cBhvr>
                                        <p:cTn id="19" dur="1000" fill="hold"/>
                                        <p:tgtEl>
                                          <p:spTgt spid="3077"/>
                                        </p:tgtEl>
                                        <p:attrNameLst>
                                          <p:attrName>ppt_x</p:attrName>
                                        </p:attrNameLst>
                                      </p:cBhvr>
                                      <p:tavLst>
                                        <p:tav tm="0">
                                          <p:val>
                                            <p:strVal val="0-#ppt_w/2"/>
                                          </p:val>
                                        </p:tav>
                                        <p:tav tm="100000">
                                          <p:val>
                                            <p:strVal val="#ppt_x"/>
                                          </p:val>
                                        </p:tav>
                                      </p:tavLst>
                                    </p:anim>
                                    <p:anim calcmode="lin" valueType="num">
                                      <p:cBhvr>
                                        <p:cTn id="20" dur="1000" fill="hold"/>
                                        <p:tgtEl>
                                          <p:spTgt spid="3077"/>
                                        </p:tgtEl>
                                        <p:attrNameLst>
                                          <p:attrName>ppt_y</p:attrName>
                                        </p:attrNameLst>
                                      </p:cBhvr>
                                      <p:tavLst>
                                        <p:tav tm="0">
                                          <p:val>
                                            <p:strVal val="1+#ppt_h/2"/>
                                          </p:val>
                                        </p:tav>
                                        <p:tav tm="100000">
                                          <p:val>
                                            <p:strVal val="#ppt_y"/>
                                          </p:val>
                                        </p:tav>
                                      </p:tavLst>
                                    </p:anim>
                                  </p:childTnLst>
                                </p:cTn>
                              </p:par>
                              <p:par>
                                <p:cTn id="21" presetID="2" presetClass="entr" presetSubtype="3" decel="100000" fill="hold" grpId="0" nodeType="withEffect">
                                  <p:stCondLst>
                                    <p:cond delay="0"/>
                                  </p:stCondLst>
                                  <p:childTnLst>
                                    <p:set>
                                      <p:cBhvr>
                                        <p:cTn id="22" dur="1" fill="hold">
                                          <p:stCondLst>
                                            <p:cond delay="0"/>
                                          </p:stCondLst>
                                        </p:cTn>
                                        <p:tgtEl>
                                          <p:spTgt spid="3080"/>
                                        </p:tgtEl>
                                        <p:attrNameLst>
                                          <p:attrName>style.visibility</p:attrName>
                                        </p:attrNameLst>
                                      </p:cBhvr>
                                      <p:to>
                                        <p:strVal val="visible"/>
                                      </p:to>
                                    </p:set>
                                    <p:anim calcmode="lin" valueType="num">
                                      <p:cBhvr>
                                        <p:cTn id="23" dur="1000" fill="hold"/>
                                        <p:tgtEl>
                                          <p:spTgt spid="3080"/>
                                        </p:tgtEl>
                                        <p:attrNameLst>
                                          <p:attrName>ppt_x</p:attrName>
                                        </p:attrNameLst>
                                      </p:cBhvr>
                                      <p:tavLst>
                                        <p:tav tm="0">
                                          <p:val>
                                            <p:strVal val="1+#ppt_w/2"/>
                                          </p:val>
                                        </p:tav>
                                        <p:tav tm="100000">
                                          <p:val>
                                            <p:strVal val="#ppt_x"/>
                                          </p:val>
                                        </p:tav>
                                      </p:tavLst>
                                    </p:anim>
                                    <p:anim calcmode="lin" valueType="num">
                                      <p:cBhvr>
                                        <p:cTn id="24" dur="1000" fill="hold"/>
                                        <p:tgtEl>
                                          <p:spTgt spid="3080"/>
                                        </p:tgtEl>
                                        <p:attrNameLst>
                                          <p:attrName>ppt_y</p:attrName>
                                        </p:attrNameLst>
                                      </p:cBhvr>
                                      <p:tavLst>
                                        <p:tav tm="0">
                                          <p:val>
                                            <p:strVal val="0-#ppt_h/2"/>
                                          </p:val>
                                        </p:tav>
                                        <p:tav tm="100000">
                                          <p:val>
                                            <p:strVal val="#ppt_y"/>
                                          </p:val>
                                        </p:tav>
                                      </p:tavLst>
                                    </p:anim>
                                  </p:childTnLst>
                                </p:cTn>
                              </p:par>
                              <p:par>
                                <p:cTn id="25" presetID="2" presetClass="entr" presetSubtype="3" decel="100000" fill="hold" grpId="0" nodeType="withEffect">
                                  <p:stCondLst>
                                    <p:cond delay="0"/>
                                  </p:stCondLst>
                                  <p:childTnLst>
                                    <p:set>
                                      <p:cBhvr>
                                        <p:cTn id="26" dur="1" fill="hold">
                                          <p:stCondLst>
                                            <p:cond delay="0"/>
                                          </p:stCondLst>
                                        </p:cTn>
                                        <p:tgtEl>
                                          <p:spTgt spid="3081"/>
                                        </p:tgtEl>
                                        <p:attrNameLst>
                                          <p:attrName>style.visibility</p:attrName>
                                        </p:attrNameLst>
                                      </p:cBhvr>
                                      <p:to>
                                        <p:strVal val="visible"/>
                                      </p:to>
                                    </p:set>
                                    <p:anim calcmode="lin" valueType="num">
                                      <p:cBhvr>
                                        <p:cTn id="27" dur="1000" fill="hold"/>
                                        <p:tgtEl>
                                          <p:spTgt spid="3081"/>
                                        </p:tgtEl>
                                        <p:attrNameLst>
                                          <p:attrName>ppt_x</p:attrName>
                                        </p:attrNameLst>
                                      </p:cBhvr>
                                      <p:tavLst>
                                        <p:tav tm="0">
                                          <p:val>
                                            <p:strVal val="1+#ppt_w/2"/>
                                          </p:val>
                                        </p:tav>
                                        <p:tav tm="100000">
                                          <p:val>
                                            <p:strVal val="#ppt_x"/>
                                          </p:val>
                                        </p:tav>
                                      </p:tavLst>
                                    </p:anim>
                                    <p:anim calcmode="lin" valueType="num">
                                      <p:cBhvr>
                                        <p:cTn id="28" dur="1000" fill="hold"/>
                                        <p:tgtEl>
                                          <p:spTgt spid="3081"/>
                                        </p:tgtEl>
                                        <p:attrNameLst>
                                          <p:attrName>ppt_y</p:attrName>
                                        </p:attrNameLst>
                                      </p:cBhvr>
                                      <p:tavLst>
                                        <p:tav tm="0">
                                          <p:val>
                                            <p:strVal val="0-#ppt_h/2"/>
                                          </p:val>
                                        </p:tav>
                                        <p:tav tm="100000">
                                          <p:val>
                                            <p:strVal val="#ppt_y"/>
                                          </p:val>
                                        </p:tav>
                                      </p:tavLst>
                                    </p:anim>
                                  </p:childTnLst>
                                </p:cTn>
                              </p:par>
                              <p:par>
                                <p:cTn id="29" presetID="2" presetClass="entr" presetSubtype="3" decel="100000" fill="hold" grpId="0" nodeType="withEffect">
                                  <p:stCondLst>
                                    <p:cond delay="0"/>
                                  </p:stCondLst>
                                  <p:childTnLst>
                                    <p:set>
                                      <p:cBhvr>
                                        <p:cTn id="30" dur="1" fill="hold">
                                          <p:stCondLst>
                                            <p:cond delay="0"/>
                                          </p:stCondLst>
                                        </p:cTn>
                                        <p:tgtEl>
                                          <p:spTgt spid="3082"/>
                                        </p:tgtEl>
                                        <p:attrNameLst>
                                          <p:attrName>style.visibility</p:attrName>
                                        </p:attrNameLst>
                                      </p:cBhvr>
                                      <p:to>
                                        <p:strVal val="visible"/>
                                      </p:to>
                                    </p:set>
                                    <p:anim calcmode="lin" valueType="num">
                                      <p:cBhvr>
                                        <p:cTn id="31" dur="1000" fill="hold"/>
                                        <p:tgtEl>
                                          <p:spTgt spid="3082"/>
                                        </p:tgtEl>
                                        <p:attrNameLst>
                                          <p:attrName>ppt_x</p:attrName>
                                        </p:attrNameLst>
                                      </p:cBhvr>
                                      <p:tavLst>
                                        <p:tav tm="0">
                                          <p:val>
                                            <p:strVal val="1+#ppt_w/2"/>
                                          </p:val>
                                        </p:tav>
                                        <p:tav tm="100000">
                                          <p:val>
                                            <p:strVal val="#ppt_x"/>
                                          </p:val>
                                        </p:tav>
                                      </p:tavLst>
                                    </p:anim>
                                    <p:anim calcmode="lin" valueType="num">
                                      <p:cBhvr>
                                        <p:cTn id="32" dur="1000" fill="hold"/>
                                        <p:tgtEl>
                                          <p:spTgt spid="3082"/>
                                        </p:tgtEl>
                                        <p:attrNameLst>
                                          <p:attrName>ppt_y</p:attrName>
                                        </p:attrNameLst>
                                      </p:cBhvr>
                                      <p:tavLst>
                                        <p:tav tm="0">
                                          <p:val>
                                            <p:strVal val="0-#ppt_h/2"/>
                                          </p:val>
                                        </p:tav>
                                        <p:tav tm="100000">
                                          <p:val>
                                            <p:strVal val="#ppt_y"/>
                                          </p:val>
                                        </p:tav>
                                      </p:tavLst>
                                    </p:anim>
                                  </p:childTnLst>
                                </p:cTn>
                              </p:par>
                              <p:par>
                                <p:cTn id="33" presetID="2" presetClass="entr" presetSubtype="3" decel="100000" fill="hold" nodeType="withEffect">
                                  <p:stCondLst>
                                    <p:cond delay="0"/>
                                  </p:stCondLst>
                                  <p:childTnLst>
                                    <p:set>
                                      <p:cBhvr>
                                        <p:cTn id="34" dur="1" fill="hold">
                                          <p:stCondLst>
                                            <p:cond delay="0"/>
                                          </p:stCondLst>
                                        </p:cTn>
                                        <p:tgtEl>
                                          <p:spTgt spid="3083"/>
                                        </p:tgtEl>
                                        <p:attrNameLst>
                                          <p:attrName>style.visibility</p:attrName>
                                        </p:attrNameLst>
                                      </p:cBhvr>
                                      <p:to>
                                        <p:strVal val="visible"/>
                                      </p:to>
                                    </p:set>
                                    <p:anim calcmode="lin" valueType="num">
                                      <p:cBhvr>
                                        <p:cTn id="35" dur="1000" fill="hold"/>
                                        <p:tgtEl>
                                          <p:spTgt spid="3083"/>
                                        </p:tgtEl>
                                        <p:attrNameLst>
                                          <p:attrName>ppt_x</p:attrName>
                                        </p:attrNameLst>
                                      </p:cBhvr>
                                      <p:tavLst>
                                        <p:tav tm="0">
                                          <p:val>
                                            <p:strVal val="1+#ppt_w/2"/>
                                          </p:val>
                                        </p:tav>
                                        <p:tav tm="100000">
                                          <p:val>
                                            <p:strVal val="#ppt_x"/>
                                          </p:val>
                                        </p:tav>
                                      </p:tavLst>
                                    </p:anim>
                                    <p:anim calcmode="lin" valueType="num">
                                      <p:cBhvr>
                                        <p:cTn id="36" dur="1000" fill="hold"/>
                                        <p:tgtEl>
                                          <p:spTgt spid="3083"/>
                                        </p:tgtEl>
                                        <p:attrNameLst>
                                          <p:attrName>ppt_y</p:attrName>
                                        </p:attrNameLst>
                                      </p:cBhvr>
                                      <p:tavLst>
                                        <p:tav tm="0">
                                          <p:val>
                                            <p:strVal val="0-#ppt_h/2"/>
                                          </p:val>
                                        </p:tav>
                                        <p:tav tm="100000">
                                          <p:val>
                                            <p:strVal val="#ppt_y"/>
                                          </p:val>
                                        </p:tav>
                                      </p:tavLst>
                                    </p:anim>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3086"/>
                                        </p:tgtEl>
                                        <p:attrNameLst>
                                          <p:attrName>style.visibility</p:attrName>
                                        </p:attrNameLst>
                                      </p:cBhvr>
                                      <p:to>
                                        <p:strVal val="visible"/>
                                      </p:to>
                                    </p:set>
                                    <p:anim calcmode="lin" valueType="num">
                                      <p:cBhvr>
                                        <p:cTn id="40" dur="500" fill="hold"/>
                                        <p:tgtEl>
                                          <p:spTgt spid="3086"/>
                                        </p:tgtEl>
                                        <p:attrNameLst>
                                          <p:attrName>ppt_w</p:attrName>
                                        </p:attrNameLst>
                                      </p:cBhvr>
                                      <p:tavLst>
                                        <p:tav tm="0">
                                          <p:val>
                                            <p:fltVal val="0.000000"/>
                                          </p:val>
                                        </p:tav>
                                        <p:tav tm="100000">
                                          <p:val>
                                            <p:strVal val="#ppt_w"/>
                                          </p:val>
                                        </p:tav>
                                      </p:tavLst>
                                    </p:anim>
                                    <p:anim calcmode="lin" valueType="num">
                                      <p:cBhvr>
                                        <p:cTn id="41" dur="500" fill="hold"/>
                                        <p:tgtEl>
                                          <p:spTgt spid="3086"/>
                                        </p:tgtEl>
                                        <p:attrNameLst>
                                          <p:attrName>ppt_h</p:attrName>
                                        </p:attrNameLst>
                                      </p:cBhvr>
                                      <p:tavLst>
                                        <p:tav tm="0">
                                          <p:val>
                                            <p:fltVal val="0.000000"/>
                                          </p:val>
                                        </p:tav>
                                        <p:tav tm="100000">
                                          <p:val>
                                            <p:strVal val="#ppt_h"/>
                                          </p:val>
                                        </p:tav>
                                      </p:tavLst>
                                    </p:anim>
                                    <p:animEffect filter="fade">
                                      <p:cBhvr>
                                        <p:cTn id="42" dur="500"/>
                                        <p:tgtEl>
                                          <p:spTgt spid="3086"/>
                                        </p:tgtEl>
                                      </p:cBhvr>
                                    </p:animEffect>
                                  </p:childTnLst>
                                </p:cTn>
                              </p:par>
                            </p:childTnLst>
                          </p:cTn>
                        </p:par>
                        <p:par>
                          <p:cTn id="43" fill="hold">
                            <p:stCondLst>
                              <p:cond delay="1500"/>
                            </p:stCondLst>
                            <p:childTnLst>
                              <p:par>
                                <p:cTn id="44" presetID="22" presetClass="entr" presetSubtype="1" fill="hold" grpId="0" nodeType="afterEffect">
                                  <p:stCondLst>
                                    <p:cond delay="0"/>
                                  </p:stCondLst>
                                  <p:childTnLst>
                                    <p:set>
                                      <p:cBhvr>
                                        <p:cTn id="45" dur="1" fill="hold">
                                          <p:stCondLst>
                                            <p:cond delay="0"/>
                                          </p:stCondLst>
                                        </p:cTn>
                                        <p:tgtEl>
                                          <p:spTgt spid="3087"/>
                                        </p:tgtEl>
                                        <p:attrNameLst>
                                          <p:attrName>style.visibility</p:attrName>
                                        </p:attrNameLst>
                                      </p:cBhvr>
                                      <p:to>
                                        <p:strVal val="visible"/>
                                      </p:to>
                                    </p:set>
                                    <p:animEffect filter="wipe(up)">
                                      <p:cBhvr>
                                        <p:cTn id="46" dur="500"/>
                                        <p:tgtEl>
                                          <p:spTgt spid="3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bldLvl="0"/>
      <p:bldP spid="3075" grpId="0" bldLvl="0"/>
      <p:bldP spid="3076" grpId="0" bldLvl="0"/>
      <p:bldP spid="3080" grpId="0" bldLvl="0"/>
      <p:bldP spid="3081" grpId="0" bldLvl="0"/>
      <p:bldP spid="3082" grpId="0" bldLvl="0"/>
      <p:bldP spid="3086" grpId="0" bldLvl="0"/>
      <p:bldP spid="3087" grpId="0" bldLvl="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p:nvPr>
            <p:ph type="sldNum" sz="quarter" idx="12"/>
          </p:nvPr>
        </p:nvSpPr>
        <p:spPr/>
        <p:txBody>
          <a:bodyPr/>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
        <p:nvSpPr>
          <p:cNvPr id="4098" name="圆角矩形 1"/>
          <p:cNvSpPr/>
          <p:nvPr/>
        </p:nvSpPr>
        <p:spPr>
          <a:xfrm rot="-2700000" flipV="1">
            <a:off x="8505825" y="5514975"/>
            <a:ext cx="1385888" cy="266700"/>
          </a:xfrm>
          <a:prstGeom prst="roundRect">
            <a:avLst>
              <a:gd name="adj" fmla="val 50000"/>
            </a:avLst>
          </a:prstGeom>
          <a:solidFill>
            <a:srgbClr val="37AB91"/>
          </a:solidFill>
          <a:ln w="9525">
            <a:noFill/>
          </a:ln>
        </p:spPr>
        <p:txBody>
          <a:bodyPr anchor="ctr" anchorCtr="0"/>
          <a:p>
            <a:pPr algn="ctr"/>
            <a:endParaRPr>
              <a:solidFill>
                <a:srgbClr val="FFFFFF"/>
              </a:solidFill>
              <a:latin typeface="Arial" panose="020B0604020202020204" pitchFamily="34" charset="0"/>
              <a:sym typeface="微软雅黑" panose="020B0503020204020204" charset="-122"/>
            </a:endParaRPr>
          </a:p>
        </p:txBody>
      </p:sp>
      <p:sp>
        <p:nvSpPr>
          <p:cNvPr id="4099" name="圆角矩形 2"/>
          <p:cNvSpPr/>
          <p:nvPr/>
        </p:nvSpPr>
        <p:spPr>
          <a:xfrm rot="-2700000" flipV="1">
            <a:off x="6462713" y="6642100"/>
            <a:ext cx="2238375" cy="431800"/>
          </a:xfrm>
          <a:prstGeom prst="roundRect">
            <a:avLst>
              <a:gd name="adj" fmla="val 50000"/>
            </a:avLst>
          </a:prstGeom>
          <a:solidFill>
            <a:srgbClr val="FF9409"/>
          </a:solidFill>
          <a:ln w="9525">
            <a:noFill/>
          </a:ln>
        </p:spPr>
        <p:txBody>
          <a:bodyPr anchor="ctr" anchorCtr="0"/>
          <a:p>
            <a:pPr algn="ctr"/>
            <a:endParaRPr>
              <a:solidFill>
                <a:srgbClr val="FFFFFF"/>
              </a:solidFill>
              <a:latin typeface="Arial" panose="020B0604020202020204" pitchFamily="34" charset="0"/>
              <a:sym typeface="微软雅黑" panose="020B0503020204020204" charset="-122"/>
            </a:endParaRPr>
          </a:p>
        </p:txBody>
      </p:sp>
      <p:sp>
        <p:nvSpPr>
          <p:cNvPr id="4100" name="圆角矩形 3"/>
          <p:cNvSpPr/>
          <p:nvPr/>
        </p:nvSpPr>
        <p:spPr>
          <a:xfrm rot="-2700000" flipV="1">
            <a:off x="8315325" y="4498975"/>
            <a:ext cx="1809750" cy="349250"/>
          </a:xfrm>
          <a:prstGeom prst="roundRect">
            <a:avLst>
              <a:gd name="adj" fmla="val 50000"/>
            </a:avLst>
          </a:prstGeom>
          <a:solidFill>
            <a:srgbClr val="595959"/>
          </a:solidFill>
          <a:ln w="9525">
            <a:noFill/>
          </a:ln>
        </p:spPr>
        <p:txBody>
          <a:bodyPr anchor="ctr" anchorCtr="0"/>
          <a:p>
            <a:pPr algn="ctr"/>
            <a:endParaRPr>
              <a:solidFill>
                <a:srgbClr val="FFFFFF"/>
              </a:solidFill>
              <a:latin typeface="Arial" panose="020B0604020202020204" pitchFamily="34" charset="0"/>
              <a:sym typeface="微软雅黑" panose="020B0503020204020204" charset="-122"/>
            </a:endParaRPr>
          </a:p>
        </p:txBody>
      </p:sp>
      <p:grpSp>
        <p:nvGrpSpPr>
          <p:cNvPr id="4101" name="组合 4"/>
          <p:cNvGrpSpPr/>
          <p:nvPr/>
        </p:nvGrpSpPr>
        <p:grpSpPr>
          <a:xfrm rot="10800000">
            <a:off x="7202488" y="5124450"/>
            <a:ext cx="1333500" cy="1155700"/>
            <a:chOff x="0" y="0"/>
            <a:chExt cx="1462508" cy="950583"/>
          </a:xfrm>
        </p:grpSpPr>
        <p:sp>
          <p:nvSpPr>
            <p:cNvPr id="4102" name="圆角矩形 5"/>
            <p:cNvSpPr/>
            <p:nvPr/>
          </p:nvSpPr>
          <p:spPr>
            <a:xfrm rot="-2700000" flipV="1">
              <a:off x="-3" y="664939"/>
              <a:ext cx="1310715" cy="285641"/>
            </a:xfrm>
            <a:prstGeom prst="roundRect">
              <a:avLst>
                <a:gd name="adj" fmla="val 50000"/>
              </a:avLst>
            </a:prstGeom>
            <a:solidFill>
              <a:srgbClr val="37AB91"/>
            </a:solidFill>
            <a:ln w="9525">
              <a:noFill/>
            </a:ln>
          </p:spPr>
          <p:txBody>
            <a:bodyPr anchor="ctr" anchorCtr="0"/>
            <a:p>
              <a:pPr algn="ctr"/>
              <a:endParaRPr>
                <a:solidFill>
                  <a:srgbClr val="FFFFFF"/>
                </a:solidFill>
                <a:latin typeface="Arial" panose="020B0604020202020204" pitchFamily="34" charset="0"/>
                <a:sym typeface="微软雅黑" panose="020B0503020204020204" charset="-122"/>
              </a:endParaRPr>
            </a:p>
          </p:txBody>
        </p:sp>
        <p:sp>
          <p:nvSpPr>
            <p:cNvPr id="4103" name="椭圆 6"/>
            <p:cNvSpPr/>
            <p:nvPr/>
          </p:nvSpPr>
          <p:spPr>
            <a:xfrm rot="-2700000" flipV="1">
              <a:off x="1178105" y="0"/>
              <a:ext cx="284400" cy="285641"/>
            </a:xfrm>
            <a:prstGeom prst="ellipse">
              <a:avLst/>
            </a:prstGeom>
            <a:solidFill>
              <a:srgbClr val="37AB91"/>
            </a:solidFill>
            <a:ln w="9525">
              <a:noFill/>
            </a:ln>
          </p:spPr>
          <p:txBody>
            <a:bodyPr anchor="ctr" anchorCtr="0"/>
            <a:p>
              <a:pPr algn="ctr"/>
              <a:endParaRPr>
                <a:solidFill>
                  <a:srgbClr val="FFFFFF"/>
                </a:solidFill>
                <a:latin typeface="Arial" panose="020B0604020202020204" pitchFamily="34" charset="0"/>
                <a:sym typeface="微软雅黑" panose="020B0503020204020204" charset="-122"/>
              </a:endParaRPr>
            </a:p>
          </p:txBody>
        </p:sp>
      </p:grpSp>
      <p:sp>
        <p:nvSpPr>
          <p:cNvPr id="4104" name="文本框 17"/>
          <p:cNvSpPr/>
          <p:nvPr/>
        </p:nvSpPr>
        <p:spPr>
          <a:xfrm>
            <a:off x="4068763" y="2925763"/>
            <a:ext cx="2621280" cy="829945"/>
          </a:xfrm>
          <a:prstGeom prst="rect">
            <a:avLst/>
          </a:prstGeom>
          <a:noFill/>
          <a:ln w="9525">
            <a:noFill/>
          </a:ln>
        </p:spPr>
        <p:txBody>
          <a:bodyPr wrap="none">
            <a:spAutoFit/>
          </a:bodyPr>
          <a:p>
            <a:r>
              <a:rPr lang="zh-CN" altLang="en-US" sz="4800" b="1">
                <a:latin typeface="微软雅黑" panose="020B0503020204020204" charset="-122"/>
                <a:ea typeface="微软雅黑" panose="020B0503020204020204" charset="-122"/>
              </a:rPr>
              <a:t>制定背景</a:t>
            </a:r>
            <a:endParaRPr lang="zh-CN" altLang="en-US" sz="4800" b="1">
              <a:latin typeface="微软雅黑" panose="020B0503020204020204" charset="-122"/>
              <a:ea typeface="微软雅黑" panose="020B0503020204020204" charset="-122"/>
            </a:endParaRPr>
          </a:p>
        </p:txBody>
      </p:sp>
      <p:sp>
        <p:nvSpPr>
          <p:cNvPr id="4105" name="文本框 19"/>
          <p:cNvSpPr/>
          <p:nvPr/>
        </p:nvSpPr>
        <p:spPr>
          <a:xfrm>
            <a:off x="3844925" y="3784600"/>
            <a:ext cx="4044950" cy="420688"/>
          </a:xfrm>
          <a:prstGeom prst="rect">
            <a:avLst/>
          </a:prstGeom>
          <a:noFill/>
          <a:ln w="9525">
            <a:noFill/>
          </a:ln>
        </p:spPr>
        <p:txBody>
          <a:bodyPr wrap="square">
            <a:spAutoFit/>
          </a:bodyPr>
          <a:p>
            <a:pPr>
              <a:lnSpc>
                <a:spcPct val="120000"/>
              </a:lnSpc>
            </a:pPr>
            <a:endParaRPr>
              <a:latin typeface="Arial" panose="020B0604020202020204" pitchFamily="34" charset="0"/>
            </a:endParaRPr>
          </a:p>
        </p:txBody>
      </p:sp>
      <p:grpSp>
        <p:nvGrpSpPr>
          <p:cNvPr id="4107" name="组合 15"/>
          <p:cNvGrpSpPr/>
          <p:nvPr/>
        </p:nvGrpSpPr>
        <p:grpSpPr>
          <a:xfrm rot="0">
            <a:off x="927100" y="2286000"/>
            <a:ext cx="1149350" cy="2292350"/>
            <a:chOff x="0" y="0"/>
            <a:chExt cx="1532590" cy="2292208"/>
          </a:xfrm>
        </p:grpSpPr>
        <p:sp>
          <p:nvSpPr>
            <p:cNvPr id="4108" name="任意多边形 14"/>
            <p:cNvSpPr/>
            <p:nvPr/>
          </p:nvSpPr>
          <p:spPr>
            <a:xfrm rot="-5400000" flipH="1">
              <a:off x="123418" y="883036"/>
              <a:ext cx="1285754" cy="1532590"/>
            </a:xfrm>
            <a:custGeom>
              <a:avLst/>
              <a:gdLst>
                <a:gd name="txL" fmla="*/ 0 w 1285754"/>
                <a:gd name="txT" fmla="*/ 0 h 1532590"/>
                <a:gd name="txR" fmla="*/ 1285754 w 1285754"/>
                <a:gd name="txB" fmla="*/ 1532590 h 1532590"/>
              </a:gdLst>
              <a:ahLst/>
              <a:cxnLst>
                <a:cxn ang="0">
                  <a:pos x="100" y="211046"/>
                </a:cxn>
                <a:cxn ang="0">
                  <a:pos x="20866" y="418100"/>
                </a:cxn>
                <a:cxn ang="0">
                  <a:pos x="170064" y="412241"/>
                </a:cxn>
                <a:cxn ang="0">
                  <a:pos x="742003" y="513869"/>
                </a:cxn>
                <a:cxn ang="0">
                  <a:pos x="900010" y="769262"/>
                </a:cxn>
                <a:cxn ang="0">
                  <a:pos x="750163" y="1009100"/>
                </a:cxn>
                <a:cxn ang="0">
                  <a:pos x="144842" y="1117174"/>
                </a:cxn>
                <a:cxn ang="0">
                  <a:pos x="41452" y="1115659"/>
                </a:cxn>
                <a:cxn ang="0">
                  <a:pos x="5400" y="1528681"/>
                </a:cxn>
                <a:cxn ang="0">
                  <a:pos x="140391" y="1532590"/>
                </a:cxn>
                <a:cxn ang="0">
                  <a:pos x="816926" y="1436896"/>
                </a:cxn>
                <a:cxn ang="0">
                  <a:pos x="1172257" y="1179486"/>
                </a:cxn>
                <a:cxn ang="0">
                  <a:pos x="1285754" y="771488"/>
                </a:cxn>
                <a:cxn ang="0">
                  <a:pos x="1171515" y="357555"/>
                </a:cxn>
                <a:cxn ang="0">
                  <a:pos x="824344" y="94952"/>
                </a:cxn>
                <a:cxn ang="0">
                  <a:pos x="161162" y="0"/>
                </a:cxn>
                <a:cxn ang="0">
                  <a:pos x="16114" y="2898"/>
                </a:cxn>
                <a:cxn ang="0">
                  <a:pos x="100" y="211046"/>
                </a:cxn>
              </a:cxnLst>
              <a:rect l="txL" t="txT" r="txR" b="txB"/>
              <a:pathLst>
                <a:path w="1285754" h="1532590">
                  <a:moveTo>
                    <a:pt x="100" y="211046"/>
                  </a:moveTo>
                  <a:cubicBezTo>
                    <a:pt x="1003" y="297609"/>
                    <a:pt x="8037" y="383988"/>
                    <a:pt x="20866" y="418100"/>
                  </a:cubicBezTo>
                  <a:cubicBezTo>
                    <a:pt x="67415" y="416311"/>
                    <a:pt x="117148" y="412241"/>
                    <a:pt x="170064" y="412241"/>
                  </a:cubicBezTo>
                  <a:cubicBezTo>
                    <a:pt x="446019" y="412241"/>
                    <a:pt x="620346" y="454366"/>
                    <a:pt x="742003" y="513869"/>
                  </a:cubicBezTo>
                  <a:cubicBezTo>
                    <a:pt x="863661" y="573372"/>
                    <a:pt x="900010" y="664636"/>
                    <a:pt x="900010" y="769262"/>
                  </a:cubicBezTo>
                  <a:cubicBezTo>
                    <a:pt x="900010" y="869933"/>
                    <a:pt x="850062" y="949879"/>
                    <a:pt x="750163" y="1009100"/>
                  </a:cubicBezTo>
                  <a:cubicBezTo>
                    <a:pt x="629494" y="1081149"/>
                    <a:pt x="427721" y="1117174"/>
                    <a:pt x="144842" y="1117174"/>
                  </a:cubicBezTo>
                  <a:cubicBezTo>
                    <a:pt x="108988" y="1117174"/>
                    <a:pt x="74524" y="1116669"/>
                    <a:pt x="41452" y="1115659"/>
                  </a:cubicBezTo>
                  <a:cubicBezTo>
                    <a:pt x="18212" y="1184244"/>
                    <a:pt x="-11090" y="1459193"/>
                    <a:pt x="5400" y="1528681"/>
                  </a:cubicBezTo>
                  <a:lnTo>
                    <a:pt x="140391" y="1532590"/>
                  </a:lnTo>
                  <a:cubicBezTo>
                    <a:pt x="430193" y="1532590"/>
                    <a:pt x="655705" y="1500692"/>
                    <a:pt x="816926" y="1436896"/>
                  </a:cubicBezTo>
                  <a:cubicBezTo>
                    <a:pt x="978148" y="1373100"/>
                    <a:pt x="1096591" y="1287297"/>
                    <a:pt x="1172257" y="1179486"/>
                  </a:cubicBezTo>
                  <a:cubicBezTo>
                    <a:pt x="1247922" y="1071676"/>
                    <a:pt x="1285754" y="935677"/>
                    <a:pt x="1285754" y="771488"/>
                  </a:cubicBezTo>
                  <a:cubicBezTo>
                    <a:pt x="1285754" y="607300"/>
                    <a:pt x="1247675" y="469322"/>
                    <a:pt x="1171515" y="357555"/>
                  </a:cubicBezTo>
                  <a:cubicBezTo>
                    <a:pt x="1095355" y="245788"/>
                    <a:pt x="992737" y="154544"/>
                    <a:pt x="824344" y="94952"/>
                  </a:cubicBezTo>
                  <a:cubicBezTo>
                    <a:pt x="655952" y="35360"/>
                    <a:pt x="447997" y="0"/>
                    <a:pt x="161162" y="0"/>
                  </a:cubicBezTo>
                  <a:cubicBezTo>
                    <a:pt x="111090" y="0"/>
                    <a:pt x="62740" y="966"/>
                    <a:pt x="16114" y="2898"/>
                  </a:cubicBezTo>
                  <a:cubicBezTo>
                    <a:pt x="4423" y="37740"/>
                    <a:pt x="-804" y="124484"/>
                    <a:pt x="100" y="211046"/>
                  </a:cubicBezTo>
                  <a:close/>
                </a:path>
              </a:pathLst>
            </a:custGeom>
            <a:solidFill>
              <a:srgbClr val="37AB91"/>
            </a:solidFill>
            <a:ln w="9525">
              <a:noFill/>
            </a:ln>
          </p:spPr>
          <p:txBody>
            <a:bodyPr anchor="ctr" anchorCtr="0"/>
            <a:p>
              <a:pPr algn="ctr"/>
              <a:endParaRPr>
                <a:solidFill>
                  <a:srgbClr val="FFFFFF"/>
                </a:solidFill>
                <a:latin typeface="Arial" panose="020B0604020202020204" pitchFamily="34" charset="0"/>
                <a:sym typeface="微软雅黑" panose="020B0503020204020204" charset="-122"/>
              </a:endParaRPr>
            </a:p>
          </p:txBody>
        </p:sp>
        <p:sp>
          <p:nvSpPr>
            <p:cNvPr id="4109" name="文本框 8"/>
            <p:cNvSpPr/>
            <p:nvPr/>
          </p:nvSpPr>
          <p:spPr>
            <a:xfrm>
              <a:off x="38" y="0"/>
              <a:ext cx="1529875" cy="1347679"/>
            </a:xfrm>
            <a:custGeom>
              <a:avLst/>
              <a:gdLst>
                <a:gd name="txL" fmla="*/ 0 w 1529875"/>
                <a:gd name="txT" fmla="*/ 0 h 1347679"/>
                <a:gd name="txR" fmla="*/ 1529875 w 1529875"/>
                <a:gd name="txB" fmla="*/ 1347679 h 1347679"/>
              </a:gdLst>
              <a:ahLst/>
              <a:cxnLst>
                <a:cxn ang="0">
                  <a:pos x="1116806" y="1009863"/>
                </a:cxn>
                <a:cxn ang="0">
                  <a:pos x="1529875" y="1009863"/>
                </a:cxn>
                <a:cxn ang="0">
                  <a:pos x="1529875" y="1055770"/>
                </a:cxn>
                <a:cxn ang="0">
                  <a:pos x="1529875" y="1206371"/>
                </a:cxn>
                <a:cxn ang="0">
                  <a:pos x="1529875" y="1280640"/>
                </a:cxn>
                <a:cxn ang="0">
                  <a:pos x="1500370" y="1310145"/>
                </a:cxn>
                <a:cxn ang="0">
                  <a:pos x="1470865" y="1280640"/>
                </a:cxn>
                <a:cxn ang="0">
                  <a:pos x="1470865" y="1206371"/>
                </a:cxn>
                <a:cxn ang="0">
                  <a:pos x="1470865" y="1159543"/>
                </a:cxn>
                <a:cxn ang="0">
                  <a:pos x="1441360" y="1130039"/>
                </a:cxn>
                <a:cxn ang="0">
                  <a:pos x="1411856" y="1159543"/>
                </a:cxn>
                <a:cxn ang="0">
                  <a:pos x="1411856" y="1206371"/>
                </a:cxn>
                <a:cxn ang="0">
                  <a:pos x="1411856" y="1318174"/>
                </a:cxn>
                <a:cxn ang="0">
                  <a:pos x="1382351" y="1347679"/>
                </a:cxn>
                <a:cxn ang="0">
                  <a:pos x="1352846" y="1318174"/>
                </a:cxn>
                <a:cxn ang="0">
                  <a:pos x="1352846" y="1206371"/>
                </a:cxn>
                <a:cxn ang="0">
                  <a:pos x="1352493" y="1206371"/>
                </a:cxn>
                <a:cxn ang="0">
                  <a:pos x="1350527" y="1196633"/>
                </a:cxn>
                <a:cxn ang="0">
                  <a:pos x="1323341" y="1178613"/>
                </a:cxn>
                <a:cxn ang="0">
                  <a:pos x="1296155" y="1196633"/>
                </a:cxn>
                <a:cxn ang="0">
                  <a:pos x="1294189" y="1206371"/>
                </a:cxn>
                <a:cxn ang="0">
                  <a:pos x="1293836" y="1206371"/>
                </a:cxn>
                <a:cxn ang="0">
                  <a:pos x="1293836" y="1232065"/>
                </a:cxn>
                <a:cxn ang="0">
                  <a:pos x="1264331" y="1261569"/>
                </a:cxn>
                <a:cxn ang="0">
                  <a:pos x="1234826" y="1232065"/>
                </a:cxn>
                <a:cxn ang="0">
                  <a:pos x="1234826" y="1206371"/>
                </a:cxn>
                <a:cxn ang="0">
                  <a:pos x="1234826" y="1102703"/>
                </a:cxn>
                <a:cxn ang="0">
                  <a:pos x="1205321" y="1073198"/>
                </a:cxn>
                <a:cxn ang="0">
                  <a:pos x="1175816" y="1102703"/>
                </a:cxn>
                <a:cxn ang="0">
                  <a:pos x="1175816" y="1206371"/>
                </a:cxn>
                <a:cxn ang="0">
                  <a:pos x="1175816" y="1254144"/>
                </a:cxn>
                <a:cxn ang="0">
                  <a:pos x="1146311" y="1283648"/>
                </a:cxn>
                <a:cxn ang="0">
                  <a:pos x="1116806" y="1254144"/>
                </a:cxn>
                <a:cxn ang="0">
                  <a:pos x="1116806" y="1206371"/>
                </a:cxn>
                <a:cxn ang="0">
                  <a:pos x="1116806" y="1055770"/>
                </a:cxn>
                <a:cxn ang="0">
                  <a:pos x="1116806" y="1009863"/>
                </a:cxn>
                <a:cxn ang="0">
                  <a:pos x="759581" y="0"/>
                </a:cxn>
                <a:cxn ang="0">
                  <a:pos x="1171288" y="117206"/>
                </a:cxn>
                <a:cxn ang="0">
                  <a:pos x="1438342" y="475503"/>
                </a:cxn>
                <a:cxn ang="0">
                  <a:pos x="1526664" y="943543"/>
                </a:cxn>
                <a:cxn ang="0">
                  <a:pos x="1528585" y="1009862"/>
                </a:cxn>
                <a:cxn ang="0">
                  <a:pos x="1113802" y="1009862"/>
                </a:cxn>
                <a:cxn ang="0">
                  <a:pos x="1111076" y="952862"/>
                </a:cxn>
                <a:cxn ang="0">
                  <a:pos x="1020166" y="557845"/>
                </a:cxn>
                <a:cxn ang="0">
                  <a:pos x="769224" y="394645"/>
                </a:cxn>
                <a:cxn ang="0">
                  <a:pos x="582669" y="462150"/>
                </a:cxn>
                <a:cxn ang="0">
                  <a:pos x="458311" y="694339"/>
                </a:cxn>
                <a:cxn ang="0">
                  <a:pos x="426111" y="897225"/>
                </a:cxn>
                <a:cxn ang="0">
                  <a:pos x="419142" y="1009862"/>
                </a:cxn>
                <a:cxn ang="0">
                  <a:pos x="415450" y="1055770"/>
                </a:cxn>
                <a:cxn ang="0">
                  <a:pos x="415450" y="1206371"/>
                </a:cxn>
                <a:cxn ang="0">
                  <a:pos x="415450" y="1280640"/>
                </a:cxn>
                <a:cxn ang="0">
                  <a:pos x="385945" y="1310145"/>
                </a:cxn>
                <a:cxn ang="0">
                  <a:pos x="356440" y="1280640"/>
                </a:cxn>
                <a:cxn ang="0">
                  <a:pos x="356440" y="1206371"/>
                </a:cxn>
                <a:cxn ang="0">
                  <a:pos x="356440" y="1159543"/>
                </a:cxn>
                <a:cxn ang="0">
                  <a:pos x="326935" y="1130039"/>
                </a:cxn>
                <a:cxn ang="0">
                  <a:pos x="297431" y="1159543"/>
                </a:cxn>
                <a:cxn ang="0">
                  <a:pos x="297431" y="1206371"/>
                </a:cxn>
                <a:cxn ang="0">
                  <a:pos x="297431" y="1318174"/>
                </a:cxn>
                <a:cxn ang="0">
                  <a:pos x="267926" y="1347679"/>
                </a:cxn>
                <a:cxn ang="0">
                  <a:pos x="238421" y="1318174"/>
                </a:cxn>
                <a:cxn ang="0">
                  <a:pos x="238421" y="1206371"/>
                </a:cxn>
                <a:cxn ang="0">
                  <a:pos x="238068" y="1206371"/>
                </a:cxn>
                <a:cxn ang="0">
                  <a:pos x="236102" y="1196633"/>
                </a:cxn>
                <a:cxn ang="0">
                  <a:pos x="208916" y="1178613"/>
                </a:cxn>
                <a:cxn ang="0">
                  <a:pos x="181730" y="1196633"/>
                </a:cxn>
                <a:cxn ang="0">
                  <a:pos x="179764" y="1206371"/>
                </a:cxn>
                <a:cxn ang="0">
                  <a:pos x="179411" y="1206371"/>
                </a:cxn>
                <a:cxn ang="0">
                  <a:pos x="179411" y="1232065"/>
                </a:cxn>
                <a:cxn ang="0">
                  <a:pos x="149906" y="1261569"/>
                </a:cxn>
                <a:cxn ang="0">
                  <a:pos x="120401" y="1232065"/>
                </a:cxn>
                <a:cxn ang="0">
                  <a:pos x="120401" y="1206371"/>
                </a:cxn>
                <a:cxn ang="0">
                  <a:pos x="120401" y="1102703"/>
                </a:cxn>
                <a:cxn ang="0">
                  <a:pos x="90896" y="1073198"/>
                </a:cxn>
                <a:cxn ang="0">
                  <a:pos x="61391" y="1102703"/>
                </a:cxn>
                <a:cxn ang="0">
                  <a:pos x="61391" y="1206371"/>
                </a:cxn>
                <a:cxn ang="0">
                  <a:pos x="61391" y="1254144"/>
                </a:cxn>
                <a:cxn ang="0">
                  <a:pos x="31886" y="1283648"/>
                </a:cxn>
                <a:cxn ang="0">
                  <a:pos x="2381" y="1254144"/>
                </a:cxn>
                <a:cxn ang="0">
                  <a:pos x="0" y="1203990"/>
                </a:cxn>
                <a:cxn ang="0">
                  <a:pos x="2381" y="1009863"/>
                </a:cxn>
                <a:cxn ang="0">
                  <a:pos x="3680" y="1009862"/>
                </a:cxn>
                <a:cxn ang="0">
                  <a:pos x="11553" y="887860"/>
                </a:cxn>
                <a:cxn ang="0">
                  <a:pos x="185416" y="296726"/>
                </a:cxn>
                <a:cxn ang="0">
                  <a:pos x="759581" y="0"/>
                </a:cxn>
              </a:cxnLst>
              <a:rect l="txL" t="txT" r="txR" b="txB"/>
              <a:pathLst>
                <a:path w="1529875" h="1347679">
                  <a:moveTo>
                    <a:pt x="1116806" y="1009863"/>
                  </a:moveTo>
                  <a:lnTo>
                    <a:pt x="1529875" y="1009863"/>
                  </a:lnTo>
                  <a:lnTo>
                    <a:pt x="1529875" y="1055770"/>
                  </a:lnTo>
                  <a:lnTo>
                    <a:pt x="1529875" y="1206371"/>
                  </a:lnTo>
                  <a:lnTo>
                    <a:pt x="1529875" y="1280640"/>
                  </a:lnTo>
                  <a:cubicBezTo>
                    <a:pt x="1529875" y="1296935"/>
                    <a:pt x="1516665" y="1310145"/>
                    <a:pt x="1500370" y="1310145"/>
                  </a:cubicBezTo>
                  <a:cubicBezTo>
                    <a:pt x="1484075" y="1310145"/>
                    <a:pt x="1470865" y="1296935"/>
                    <a:pt x="1470865" y="1280640"/>
                  </a:cubicBezTo>
                  <a:lnTo>
                    <a:pt x="1470865" y="1206371"/>
                  </a:lnTo>
                  <a:lnTo>
                    <a:pt x="1470865" y="1159543"/>
                  </a:lnTo>
                  <a:cubicBezTo>
                    <a:pt x="1470865" y="1143248"/>
                    <a:pt x="1457655" y="1130039"/>
                    <a:pt x="1441360" y="1130039"/>
                  </a:cubicBezTo>
                  <a:cubicBezTo>
                    <a:pt x="1425065" y="1130039"/>
                    <a:pt x="1411856" y="1143248"/>
                    <a:pt x="1411856" y="1159543"/>
                  </a:cubicBezTo>
                  <a:lnTo>
                    <a:pt x="1411856" y="1206371"/>
                  </a:lnTo>
                  <a:lnTo>
                    <a:pt x="1411856" y="1318174"/>
                  </a:lnTo>
                  <a:cubicBezTo>
                    <a:pt x="1411856" y="1334469"/>
                    <a:pt x="1398646" y="1347679"/>
                    <a:pt x="1382351" y="1347679"/>
                  </a:cubicBezTo>
                  <a:cubicBezTo>
                    <a:pt x="1366056" y="1347679"/>
                    <a:pt x="1352846" y="1334469"/>
                    <a:pt x="1352846" y="1318174"/>
                  </a:cubicBezTo>
                  <a:lnTo>
                    <a:pt x="1352846" y="1206371"/>
                  </a:lnTo>
                  <a:lnTo>
                    <a:pt x="1352493" y="1206371"/>
                  </a:lnTo>
                  <a:lnTo>
                    <a:pt x="1350527" y="1196633"/>
                  </a:lnTo>
                  <a:cubicBezTo>
                    <a:pt x="1346048" y="1186043"/>
                    <a:pt x="1335562" y="1178613"/>
                    <a:pt x="1323341" y="1178613"/>
                  </a:cubicBezTo>
                  <a:cubicBezTo>
                    <a:pt x="1311119" y="1178613"/>
                    <a:pt x="1300634" y="1186043"/>
                    <a:pt x="1296155" y="1196633"/>
                  </a:cubicBezTo>
                  <a:lnTo>
                    <a:pt x="1294189" y="1206371"/>
                  </a:lnTo>
                  <a:lnTo>
                    <a:pt x="1293836" y="1206371"/>
                  </a:lnTo>
                  <a:lnTo>
                    <a:pt x="1293836" y="1232065"/>
                  </a:lnTo>
                  <a:cubicBezTo>
                    <a:pt x="1293836" y="1248360"/>
                    <a:pt x="1280626" y="1261569"/>
                    <a:pt x="1264331" y="1261569"/>
                  </a:cubicBezTo>
                  <a:cubicBezTo>
                    <a:pt x="1248036" y="1261569"/>
                    <a:pt x="1234826" y="1248360"/>
                    <a:pt x="1234826" y="1232065"/>
                  </a:cubicBezTo>
                  <a:lnTo>
                    <a:pt x="1234826" y="1206371"/>
                  </a:lnTo>
                  <a:lnTo>
                    <a:pt x="1234826" y="1102703"/>
                  </a:lnTo>
                  <a:cubicBezTo>
                    <a:pt x="1234826" y="1086408"/>
                    <a:pt x="1221616" y="1073198"/>
                    <a:pt x="1205321" y="1073198"/>
                  </a:cubicBezTo>
                  <a:cubicBezTo>
                    <a:pt x="1189026" y="1073198"/>
                    <a:pt x="1175816" y="1086408"/>
                    <a:pt x="1175816" y="1102703"/>
                  </a:cubicBezTo>
                  <a:lnTo>
                    <a:pt x="1175816" y="1206371"/>
                  </a:lnTo>
                  <a:lnTo>
                    <a:pt x="1175816" y="1254144"/>
                  </a:lnTo>
                  <a:cubicBezTo>
                    <a:pt x="1175816" y="1270439"/>
                    <a:pt x="1162606" y="1283648"/>
                    <a:pt x="1146311" y="1283648"/>
                  </a:cubicBezTo>
                  <a:cubicBezTo>
                    <a:pt x="1130016" y="1283648"/>
                    <a:pt x="1116806" y="1270439"/>
                    <a:pt x="1116806" y="1254144"/>
                  </a:cubicBezTo>
                  <a:lnTo>
                    <a:pt x="1116806" y="1206371"/>
                  </a:lnTo>
                  <a:lnTo>
                    <a:pt x="1116806" y="1055770"/>
                  </a:lnTo>
                  <a:lnTo>
                    <a:pt x="1116806" y="1009863"/>
                  </a:lnTo>
                  <a:close/>
                  <a:moveTo>
                    <a:pt x="759581" y="0"/>
                  </a:moveTo>
                  <a:cubicBezTo>
                    <a:pt x="918824" y="0"/>
                    <a:pt x="1056059" y="39069"/>
                    <a:pt x="1171288" y="117206"/>
                  </a:cubicBezTo>
                  <a:cubicBezTo>
                    <a:pt x="1286517" y="195344"/>
                    <a:pt x="1375535" y="314776"/>
                    <a:pt x="1438342" y="475503"/>
                  </a:cubicBezTo>
                  <a:cubicBezTo>
                    <a:pt x="1485448" y="596048"/>
                    <a:pt x="1514888" y="752062"/>
                    <a:pt x="1526664" y="943543"/>
                  </a:cubicBezTo>
                  <a:cubicBezTo>
                    <a:pt x="1527304" y="965649"/>
                    <a:pt x="1527945" y="987756"/>
                    <a:pt x="1528585" y="1009862"/>
                  </a:cubicBezTo>
                  <a:lnTo>
                    <a:pt x="1113802" y="1009862"/>
                  </a:lnTo>
                  <a:lnTo>
                    <a:pt x="1111076" y="952862"/>
                  </a:lnTo>
                  <a:cubicBezTo>
                    <a:pt x="1098955" y="771117"/>
                    <a:pt x="1068652" y="639444"/>
                    <a:pt x="1020166" y="557845"/>
                  </a:cubicBezTo>
                  <a:cubicBezTo>
                    <a:pt x="955520" y="449045"/>
                    <a:pt x="871873" y="394645"/>
                    <a:pt x="769224" y="394645"/>
                  </a:cubicBezTo>
                  <a:cubicBezTo>
                    <a:pt x="699138" y="394645"/>
                    <a:pt x="636954" y="417147"/>
                    <a:pt x="582669" y="462150"/>
                  </a:cubicBezTo>
                  <a:cubicBezTo>
                    <a:pt x="528386" y="507154"/>
                    <a:pt x="486933" y="584550"/>
                    <a:pt x="458311" y="694339"/>
                  </a:cubicBezTo>
                  <a:cubicBezTo>
                    <a:pt x="444000" y="749233"/>
                    <a:pt x="433267" y="816862"/>
                    <a:pt x="426111" y="897225"/>
                  </a:cubicBezTo>
                  <a:lnTo>
                    <a:pt x="419142" y="1009862"/>
                  </a:lnTo>
                  <a:lnTo>
                    <a:pt x="415450" y="1055770"/>
                  </a:lnTo>
                  <a:lnTo>
                    <a:pt x="415450" y="1206371"/>
                  </a:lnTo>
                  <a:lnTo>
                    <a:pt x="415450" y="1280640"/>
                  </a:lnTo>
                  <a:cubicBezTo>
                    <a:pt x="415450" y="1296935"/>
                    <a:pt x="402240" y="1310145"/>
                    <a:pt x="385945" y="1310145"/>
                  </a:cubicBezTo>
                  <a:cubicBezTo>
                    <a:pt x="369650" y="1310145"/>
                    <a:pt x="356440" y="1296935"/>
                    <a:pt x="356440" y="1280640"/>
                  </a:cubicBezTo>
                  <a:lnTo>
                    <a:pt x="356440" y="1206371"/>
                  </a:lnTo>
                  <a:lnTo>
                    <a:pt x="356440" y="1159543"/>
                  </a:lnTo>
                  <a:cubicBezTo>
                    <a:pt x="356440" y="1143248"/>
                    <a:pt x="343230" y="1130039"/>
                    <a:pt x="326935" y="1130039"/>
                  </a:cubicBezTo>
                  <a:cubicBezTo>
                    <a:pt x="310640" y="1130039"/>
                    <a:pt x="297431" y="1143248"/>
                    <a:pt x="297431" y="1159543"/>
                  </a:cubicBezTo>
                  <a:lnTo>
                    <a:pt x="297431" y="1206371"/>
                  </a:lnTo>
                  <a:lnTo>
                    <a:pt x="297431" y="1318174"/>
                  </a:lnTo>
                  <a:cubicBezTo>
                    <a:pt x="297431" y="1334469"/>
                    <a:pt x="284221" y="1347679"/>
                    <a:pt x="267926" y="1347679"/>
                  </a:cubicBezTo>
                  <a:cubicBezTo>
                    <a:pt x="251631" y="1347679"/>
                    <a:pt x="238421" y="1334469"/>
                    <a:pt x="238421" y="1318174"/>
                  </a:cubicBezTo>
                  <a:lnTo>
                    <a:pt x="238421" y="1206371"/>
                  </a:lnTo>
                  <a:lnTo>
                    <a:pt x="238068" y="1206371"/>
                  </a:lnTo>
                  <a:lnTo>
                    <a:pt x="236102" y="1196633"/>
                  </a:lnTo>
                  <a:cubicBezTo>
                    <a:pt x="231623" y="1186043"/>
                    <a:pt x="221137" y="1178613"/>
                    <a:pt x="208916" y="1178613"/>
                  </a:cubicBezTo>
                  <a:cubicBezTo>
                    <a:pt x="196694" y="1178613"/>
                    <a:pt x="186209" y="1186043"/>
                    <a:pt x="181730" y="1196633"/>
                  </a:cubicBezTo>
                  <a:lnTo>
                    <a:pt x="179764" y="1206371"/>
                  </a:lnTo>
                  <a:lnTo>
                    <a:pt x="179411" y="1206371"/>
                  </a:lnTo>
                  <a:lnTo>
                    <a:pt x="179411" y="1232065"/>
                  </a:lnTo>
                  <a:cubicBezTo>
                    <a:pt x="179411" y="1248360"/>
                    <a:pt x="166201" y="1261569"/>
                    <a:pt x="149906" y="1261569"/>
                  </a:cubicBezTo>
                  <a:cubicBezTo>
                    <a:pt x="133611" y="1261569"/>
                    <a:pt x="120401" y="1248360"/>
                    <a:pt x="120401" y="1232065"/>
                  </a:cubicBezTo>
                  <a:lnTo>
                    <a:pt x="120401" y="1206371"/>
                  </a:lnTo>
                  <a:lnTo>
                    <a:pt x="120401" y="1102703"/>
                  </a:lnTo>
                  <a:cubicBezTo>
                    <a:pt x="120401" y="1086408"/>
                    <a:pt x="107191" y="1073198"/>
                    <a:pt x="90896" y="1073198"/>
                  </a:cubicBezTo>
                  <a:cubicBezTo>
                    <a:pt x="74601" y="1073198"/>
                    <a:pt x="61391" y="1086408"/>
                    <a:pt x="61391" y="1102703"/>
                  </a:cubicBezTo>
                  <a:lnTo>
                    <a:pt x="61391" y="1206371"/>
                  </a:lnTo>
                  <a:lnTo>
                    <a:pt x="61391" y="1254144"/>
                  </a:lnTo>
                  <a:cubicBezTo>
                    <a:pt x="61391" y="1270439"/>
                    <a:pt x="48181" y="1283648"/>
                    <a:pt x="31886" y="1283648"/>
                  </a:cubicBezTo>
                  <a:cubicBezTo>
                    <a:pt x="15591" y="1283648"/>
                    <a:pt x="2381" y="1270439"/>
                    <a:pt x="2381" y="1254144"/>
                  </a:cubicBezTo>
                  <a:lnTo>
                    <a:pt x="0" y="1203990"/>
                  </a:lnTo>
                  <a:cubicBezTo>
                    <a:pt x="794" y="1139281"/>
                    <a:pt x="1587" y="1074572"/>
                    <a:pt x="2381" y="1009863"/>
                  </a:cubicBezTo>
                  <a:lnTo>
                    <a:pt x="3680" y="1009862"/>
                  </a:lnTo>
                  <a:lnTo>
                    <a:pt x="11553" y="887860"/>
                  </a:lnTo>
                  <a:cubicBezTo>
                    <a:pt x="34735" y="628781"/>
                    <a:pt x="92689" y="431736"/>
                    <a:pt x="185416" y="296726"/>
                  </a:cubicBezTo>
                  <a:cubicBezTo>
                    <a:pt x="322899" y="98908"/>
                    <a:pt x="514287" y="0"/>
                    <a:pt x="759581" y="0"/>
                  </a:cubicBezTo>
                  <a:close/>
                </a:path>
              </a:pathLst>
            </a:custGeom>
            <a:solidFill>
              <a:srgbClr val="FF9409"/>
            </a:solidFill>
            <a:ln w="9525">
              <a:noFill/>
            </a:ln>
          </p:spPr>
          <p:txBody>
            <a:bodyPr vert="horz" wrap="square" anchor="t" anchorCtr="0"/>
            <a:p>
              <a:pPr algn="ctr"/>
              <a:endParaRPr sz="23900" b="1">
                <a:solidFill>
                  <a:srgbClr val="000000"/>
                </a:solidFill>
                <a:latin typeface="Arial" panose="020B0604020202020204" pitchFamily="34" charset="0"/>
                <a:sym typeface="微软雅黑" panose="020B0503020204020204" charset="-122"/>
              </a:endParaRPr>
            </a:p>
          </p:txBody>
        </p:sp>
      </p:grpSp>
      <p:pic>
        <p:nvPicPr>
          <p:cNvPr id="4111" name="图片 4110" descr="企业微信截图_16738593619194"/>
          <p:cNvPicPr>
            <a:picLocks noChangeAspect="1"/>
          </p:cNvPicPr>
          <p:nvPr/>
        </p:nvPicPr>
        <p:blipFill>
          <a:blip r:embed="rId1"/>
          <a:stretch>
            <a:fillRect/>
          </a:stretch>
        </p:blipFill>
        <p:spPr>
          <a:xfrm>
            <a:off x="7596188" y="0"/>
            <a:ext cx="1539875" cy="1539875"/>
          </a:xfrm>
          <a:prstGeom prst="rect">
            <a:avLst/>
          </a:prstGeom>
          <a:noFill/>
          <a:ln w="9525">
            <a:noFill/>
          </a:ln>
        </p:spPr>
      </p:pic>
      <p:sp>
        <p:nvSpPr>
          <p:cNvPr id="4" name="文本框 3"/>
          <p:cNvSpPr txBox="1"/>
          <p:nvPr>
            <p:custDataLst>
              <p:tags r:id="rId2"/>
            </p:custDataLst>
          </p:nvPr>
        </p:nvSpPr>
        <p:spPr>
          <a:xfrm>
            <a:off x="2140585" y="1580515"/>
            <a:ext cx="1799590" cy="4015105"/>
          </a:xfrm>
          <a:prstGeom prst="rect">
            <a:avLst/>
          </a:prstGeom>
          <a:noFill/>
        </p:spPr>
        <p:txBody>
          <a:bodyPr wrap="square" rtlCol="0" anchor="t" anchorCtr="0">
            <a:spAutoFit/>
          </a:bodyPr>
          <a:p>
            <a:pPr>
              <a:lnSpc>
                <a:spcPct val="100000"/>
              </a:lnSpc>
            </a:pPr>
            <a:r>
              <a:rPr lang="en-US" altLang="zh-CN" sz="25500">
                <a:solidFill>
                  <a:srgbClr val="37AB91"/>
                </a:solidFill>
                <a:latin typeface="Bahnschrift SemiBold Condensed" panose="020B0502040204020203" charset="0"/>
                <a:ea typeface="汉仪力量黑简" panose="00020600040101010101" charset="-122"/>
                <a:cs typeface="Bahnschrift SemiBold Condensed" panose="020B0502040204020203" charset="0"/>
              </a:rPr>
              <a:t>1</a:t>
            </a:r>
            <a:endParaRPr lang="en-US" altLang="zh-CN" sz="25500">
              <a:solidFill>
                <a:srgbClr val="37AB91"/>
              </a:solidFill>
              <a:latin typeface="Bahnschrift SemiBold Condensed" panose="020B0502040204020203" charset="0"/>
              <a:ea typeface="汉仪力量黑简" panose="00020600040101010101" charset="-122"/>
              <a:cs typeface="Bahnschrift SemiBold Condensed" panose="020B0502040204020203" charset="0"/>
            </a:endParaRPr>
          </a:p>
        </p:txBody>
      </p:sp>
    </p:spTree>
  </p:cSld>
  <p:clrMapOvr>
    <a:masterClrMapping/>
  </p:clrMapOvr>
  <p:transition spd="slow"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104"/>
                                        </p:tgtEl>
                                        <p:attrNameLst>
                                          <p:attrName>style.visibility</p:attrName>
                                        </p:attrNameLst>
                                      </p:cBhvr>
                                      <p:to>
                                        <p:strVal val="visible"/>
                                      </p:to>
                                    </p:set>
                                    <p:anim calcmode="lin" valueType="num">
                                      <p:cBhvr>
                                        <p:cTn id="7" dur="500" fill="hold"/>
                                        <p:tgtEl>
                                          <p:spTgt spid="4104"/>
                                        </p:tgtEl>
                                        <p:attrNameLst>
                                          <p:attrName>ppt_x</p:attrName>
                                        </p:attrNameLst>
                                      </p:cBhvr>
                                      <p:tavLst>
                                        <p:tav tm="0">
                                          <p:val>
                                            <p:strVal val="1+#ppt_w/2"/>
                                          </p:val>
                                        </p:tav>
                                        <p:tav tm="100000">
                                          <p:val>
                                            <p:strVal val="#ppt_x"/>
                                          </p:val>
                                        </p:tav>
                                      </p:tavLst>
                                    </p:anim>
                                    <p:anim calcmode="lin" valueType="num">
                                      <p:cBhvr>
                                        <p:cTn id="8" dur="500" fill="hold"/>
                                        <p:tgtEl>
                                          <p:spTgt spid="410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105"/>
                                        </p:tgtEl>
                                        <p:attrNameLst>
                                          <p:attrName>style.visibility</p:attrName>
                                        </p:attrNameLst>
                                      </p:cBhvr>
                                      <p:to>
                                        <p:strVal val="visible"/>
                                      </p:to>
                                    </p:set>
                                    <p:animEffect filter="wipe(left)">
                                      <p:cBhvr>
                                        <p:cTn id="12" dur="500"/>
                                        <p:tgtEl>
                                          <p:spTgt spid="4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4" grpId="0" bldLvl="0"/>
      <p:bldP spid="4105" grpId="0" bldLvl="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p:nvPr>
            <p:ph type="sldNum" sz="quarter" idx="12"/>
          </p:nvPr>
        </p:nvSpPr>
        <p:spPr>
          <a:xfrm>
            <a:off x="6553200" y="6388735"/>
            <a:ext cx="2133600" cy="476250"/>
          </a:xfrm>
        </p:spPr>
        <p:txBody>
          <a:bodyPr/>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grpSp>
        <p:nvGrpSpPr>
          <p:cNvPr id="5122" name="组合 30"/>
          <p:cNvGrpSpPr/>
          <p:nvPr/>
        </p:nvGrpSpPr>
        <p:grpSpPr>
          <a:xfrm>
            <a:off x="-114300" y="255588"/>
            <a:ext cx="4643438" cy="827087"/>
            <a:chOff x="0" y="0"/>
            <a:chExt cx="6197601" cy="826663"/>
          </a:xfrm>
        </p:grpSpPr>
        <p:grpSp>
          <p:nvGrpSpPr>
            <p:cNvPr id="5123" name="组合 31"/>
            <p:cNvGrpSpPr/>
            <p:nvPr/>
          </p:nvGrpSpPr>
          <p:grpSpPr>
            <a:xfrm rot="5400000">
              <a:off x="592351" y="-592351"/>
              <a:ext cx="788563" cy="1973265"/>
              <a:chOff x="0" y="0"/>
              <a:chExt cx="1414431" cy="3539410"/>
            </a:xfrm>
          </p:grpSpPr>
          <p:grpSp>
            <p:nvGrpSpPr>
              <p:cNvPr id="5124" name="组合 35"/>
              <p:cNvGrpSpPr/>
              <p:nvPr/>
            </p:nvGrpSpPr>
            <p:grpSpPr>
              <a:xfrm>
                <a:off x="515412" y="0"/>
                <a:ext cx="374943" cy="2281237"/>
                <a:chOff x="0" y="0"/>
                <a:chExt cx="232791" cy="1416352"/>
              </a:xfrm>
            </p:grpSpPr>
            <p:sp>
              <p:nvSpPr>
                <p:cNvPr id="5125" name="圆角矩形 41"/>
                <p:cNvSpPr/>
                <p:nvPr/>
              </p:nvSpPr>
              <p:spPr>
                <a:xfrm rot="-5400000" flipV="1">
                  <a:off x="-417703" y="765858"/>
                  <a:ext cx="1068198" cy="232790"/>
                </a:xfrm>
                <a:prstGeom prst="roundRect">
                  <a:avLst>
                    <a:gd name="adj" fmla="val 50000"/>
                  </a:avLst>
                </a:prstGeom>
                <a:solidFill>
                  <a:srgbClr val="37AB91"/>
                </a:solidFill>
                <a:ln w="9525">
                  <a:noFill/>
                </a:ln>
              </p:spPr>
              <p:txBody>
                <a:bodyPr anchor="ctr" anchorCtr="0"/>
                <a:p>
                  <a:pPr algn="ctr"/>
                  <a:endParaRPr>
                    <a:solidFill>
                      <a:srgbClr val="FFFFFF"/>
                    </a:solidFill>
                    <a:latin typeface="Arial" panose="020B0604020202020204" pitchFamily="34" charset="0"/>
                    <a:sym typeface="微软雅黑" panose="020B0503020204020204" charset="-122"/>
                  </a:endParaRPr>
                </a:p>
              </p:txBody>
            </p:sp>
            <p:sp>
              <p:nvSpPr>
                <p:cNvPr id="5126" name="椭圆 42"/>
                <p:cNvSpPr/>
                <p:nvPr/>
              </p:nvSpPr>
              <p:spPr>
                <a:xfrm rot="-5400000" flipV="1">
                  <a:off x="506" y="-506"/>
                  <a:ext cx="231778" cy="232790"/>
                </a:xfrm>
                <a:prstGeom prst="ellipse">
                  <a:avLst/>
                </a:prstGeom>
                <a:solidFill>
                  <a:srgbClr val="37AB91"/>
                </a:solidFill>
                <a:ln w="9525">
                  <a:noFill/>
                </a:ln>
              </p:spPr>
              <p:txBody>
                <a:bodyPr anchor="ctr" anchorCtr="0"/>
                <a:p>
                  <a:pPr algn="ctr"/>
                  <a:endParaRPr>
                    <a:solidFill>
                      <a:srgbClr val="FFFFFF"/>
                    </a:solidFill>
                    <a:latin typeface="Arial" panose="020B0604020202020204" pitchFamily="34" charset="0"/>
                    <a:sym typeface="微软雅黑" panose="020B0503020204020204" charset="-122"/>
                  </a:endParaRPr>
                </a:p>
              </p:txBody>
            </p:sp>
          </p:grpSp>
          <p:grpSp>
            <p:nvGrpSpPr>
              <p:cNvPr id="5127" name="组合 36"/>
              <p:cNvGrpSpPr/>
              <p:nvPr/>
            </p:nvGrpSpPr>
            <p:grpSpPr>
              <a:xfrm>
                <a:off x="1213913" y="685005"/>
                <a:ext cx="200518" cy="1219995"/>
                <a:chOff x="0" y="0"/>
                <a:chExt cx="232791" cy="1416352"/>
              </a:xfrm>
            </p:grpSpPr>
            <p:sp>
              <p:nvSpPr>
                <p:cNvPr id="5128" name="圆角矩形 39"/>
                <p:cNvSpPr/>
                <p:nvPr/>
              </p:nvSpPr>
              <p:spPr>
                <a:xfrm rot="-5400000" flipV="1">
                  <a:off x="-417703" y="765858"/>
                  <a:ext cx="1068198" cy="232790"/>
                </a:xfrm>
                <a:prstGeom prst="roundRect">
                  <a:avLst>
                    <a:gd name="adj" fmla="val 50000"/>
                  </a:avLst>
                </a:prstGeom>
                <a:solidFill>
                  <a:srgbClr val="595959"/>
                </a:solidFill>
                <a:ln w="9525">
                  <a:noFill/>
                </a:ln>
              </p:spPr>
              <p:txBody>
                <a:bodyPr anchor="ctr" anchorCtr="0"/>
                <a:p>
                  <a:pPr algn="ctr"/>
                  <a:endParaRPr>
                    <a:solidFill>
                      <a:srgbClr val="FFFFFF"/>
                    </a:solidFill>
                    <a:latin typeface="Arial" panose="020B0604020202020204" pitchFamily="34" charset="0"/>
                    <a:sym typeface="微软雅黑" panose="020B0503020204020204" charset="-122"/>
                  </a:endParaRPr>
                </a:p>
              </p:txBody>
            </p:sp>
            <p:sp>
              <p:nvSpPr>
                <p:cNvPr id="5129" name="椭圆 40"/>
                <p:cNvSpPr/>
                <p:nvPr/>
              </p:nvSpPr>
              <p:spPr>
                <a:xfrm rot="-5400000" flipV="1">
                  <a:off x="506" y="-506"/>
                  <a:ext cx="231778" cy="232790"/>
                </a:xfrm>
                <a:prstGeom prst="ellipse">
                  <a:avLst/>
                </a:prstGeom>
                <a:solidFill>
                  <a:srgbClr val="595959"/>
                </a:solidFill>
                <a:ln w="9525">
                  <a:noFill/>
                </a:ln>
              </p:spPr>
              <p:txBody>
                <a:bodyPr anchor="ctr" anchorCtr="0"/>
                <a:p>
                  <a:pPr algn="ctr"/>
                  <a:endParaRPr>
                    <a:solidFill>
                      <a:srgbClr val="FFFFFF"/>
                    </a:solidFill>
                    <a:latin typeface="Arial" panose="020B0604020202020204" pitchFamily="34" charset="0"/>
                    <a:sym typeface="微软雅黑" panose="020B0503020204020204" charset="-122"/>
                  </a:endParaRPr>
                </a:p>
              </p:txBody>
            </p:sp>
          </p:grpSp>
          <p:sp>
            <p:nvSpPr>
              <p:cNvPr id="5130" name="圆角矩形 37"/>
              <p:cNvSpPr/>
              <p:nvPr/>
            </p:nvSpPr>
            <p:spPr>
              <a:xfrm rot="5400000">
                <a:off x="520138" y="2819933"/>
                <a:ext cx="1064012" cy="374942"/>
              </a:xfrm>
              <a:prstGeom prst="roundRect">
                <a:avLst>
                  <a:gd name="adj" fmla="val 50000"/>
                </a:avLst>
              </a:prstGeom>
              <a:solidFill>
                <a:srgbClr val="37AB91"/>
              </a:solidFill>
              <a:ln w="9525">
                <a:noFill/>
              </a:ln>
            </p:spPr>
            <p:txBody>
              <a:bodyPr anchor="ctr" anchorCtr="0"/>
              <a:p>
                <a:pPr algn="ctr"/>
                <a:endParaRPr>
                  <a:solidFill>
                    <a:srgbClr val="FFFFFF"/>
                  </a:solidFill>
                  <a:latin typeface="Arial" panose="020B0604020202020204" pitchFamily="34" charset="0"/>
                  <a:sym typeface="微软雅黑" panose="020B0503020204020204" charset="-122"/>
                </a:endParaRPr>
              </a:p>
            </p:txBody>
          </p:sp>
          <p:sp>
            <p:nvSpPr>
              <p:cNvPr id="5131" name="圆角矩形 38"/>
              <p:cNvSpPr/>
              <p:nvPr/>
            </p:nvSpPr>
            <p:spPr>
              <a:xfrm rot="5400000">
                <a:off x="-575592" y="2434667"/>
                <a:ext cx="1471965" cy="320782"/>
              </a:xfrm>
              <a:prstGeom prst="roundRect">
                <a:avLst>
                  <a:gd name="adj" fmla="val 50000"/>
                </a:avLst>
              </a:prstGeom>
              <a:solidFill>
                <a:srgbClr val="FF9409"/>
              </a:solidFill>
              <a:ln w="9525">
                <a:noFill/>
              </a:ln>
            </p:spPr>
            <p:txBody>
              <a:bodyPr anchor="ctr" anchorCtr="0"/>
              <a:p>
                <a:pPr algn="ctr"/>
                <a:endParaRPr>
                  <a:solidFill>
                    <a:srgbClr val="FFFFFF"/>
                  </a:solidFill>
                  <a:latin typeface="Arial" panose="020B0604020202020204" pitchFamily="34" charset="0"/>
                  <a:sym typeface="微软雅黑" panose="020B0503020204020204" charset="-122"/>
                </a:endParaRPr>
              </a:p>
            </p:txBody>
          </p:sp>
        </p:grpSp>
        <p:grpSp>
          <p:nvGrpSpPr>
            <p:cNvPr id="5132" name="组合 32"/>
            <p:cNvGrpSpPr/>
            <p:nvPr/>
          </p:nvGrpSpPr>
          <p:grpSpPr>
            <a:xfrm>
              <a:off x="2218969" y="82511"/>
              <a:ext cx="3978632" cy="744152"/>
              <a:chOff x="0" y="0"/>
              <a:chExt cx="3978632" cy="744152"/>
            </a:xfrm>
          </p:grpSpPr>
          <p:sp>
            <p:nvSpPr>
              <p:cNvPr id="5133" name="文本框 33"/>
              <p:cNvSpPr/>
              <p:nvPr/>
            </p:nvSpPr>
            <p:spPr>
              <a:xfrm>
                <a:off x="1" y="0"/>
                <a:ext cx="2646878" cy="584775"/>
              </a:xfrm>
              <a:prstGeom prst="rect">
                <a:avLst/>
              </a:prstGeom>
              <a:noFill/>
              <a:ln w="9525">
                <a:noFill/>
              </a:ln>
            </p:spPr>
            <p:txBody>
              <a:bodyPr wrap="none">
                <a:spAutoFit/>
              </a:bodyPr>
              <a:p>
                <a:endParaRPr>
                  <a:latin typeface="Arial" panose="020B0604020202020204" pitchFamily="34" charset="0"/>
                </a:endParaRPr>
              </a:p>
            </p:txBody>
          </p:sp>
          <p:sp>
            <p:nvSpPr>
              <p:cNvPr id="5134" name="文本框 34"/>
              <p:cNvSpPr/>
              <p:nvPr/>
            </p:nvSpPr>
            <p:spPr>
              <a:xfrm>
                <a:off x="0" y="497931"/>
                <a:ext cx="3978632" cy="246221"/>
              </a:xfrm>
              <a:prstGeom prst="rect">
                <a:avLst/>
              </a:prstGeom>
              <a:noFill/>
              <a:ln w="9525">
                <a:noFill/>
              </a:ln>
            </p:spPr>
            <p:txBody>
              <a:bodyPr wrap="square">
                <a:spAutoFit/>
              </a:bodyPr>
              <a:p>
                <a:endParaRPr>
                  <a:latin typeface="Arial" panose="020B0604020202020204" pitchFamily="34" charset="0"/>
                </a:endParaRPr>
              </a:p>
            </p:txBody>
          </p:sp>
        </p:grpSp>
      </p:grpSp>
      <p:sp>
        <p:nvSpPr>
          <p:cNvPr id="5135" name="文本框 5134"/>
          <p:cNvSpPr txBox="1"/>
          <p:nvPr/>
        </p:nvSpPr>
        <p:spPr>
          <a:xfrm>
            <a:off x="1052513" y="1773238"/>
            <a:ext cx="7551737" cy="365125"/>
          </a:xfrm>
          <a:prstGeom prst="rect">
            <a:avLst/>
          </a:prstGeom>
          <a:noFill/>
          <a:ln w="9525">
            <a:noFill/>
          </a:ln>
        </p:spPr>
        <p:txBody>
          <a:bodyPr>
            <a:spAutoFit/>
          </a:bodyPr>
          <a:p>
            <a:endParaRPr>
              <a:latin typeface="Arial" panose="020B0604020202020204" pitchFamily="34" charset="0"/>
            </a:endParaRPr>
          </a:p>
        </p:txBody>
      </p:sp>
      <p:sp>
        <p:nvSpPr>
          <p:cNvPr id="5136" name="文本框 5135"/>
          <p:cNvSpPr txBox="1"/>
          <p:nvPr/>
        </p:nvSpPr>
        <p:spPr>
          <a:xfrm>
            <a:off x="411480" y="1484630"/>
            <a:ext cx="8128635" cy="3094355"/>
          </a:xfrm>
          <a:prstGeom prst="rect">
            <a:avLst/>
          </a:prstGeom>
          <a:noFill/>
          <a:ln w="9525">
            <a:noFill/>
          </a:ln>
        </p:spPr>
        <p:txBody>
          <a:bodyPr wrap="square">
            <a:spAutoFit/>
          </a:bodyPr>
          <a:p>
            <a:pPr>
              <a:lnSpc>
                <a:spcPct val="120000"/>
              </a:lnSpc>
              <a:spcBef>
                <a:spcPts val="0"/>
              </a:spcBef>
              <a:spcAft>
                <a:spcPts val="900"/>
              </a:spcAft>
            </a:pPr>
            <a:r>
              <a:rPr lang="en-US" altLang="zh-CN" sz="1800">
                <a:latin typeface="微软雅黑" panose="020B0503020204020204" charset="-122"/>
                <a:ea typeface="微软雅黑" panose="020B0503020204020204" charset="-122"/>
                <a:cs typeface="微软雅黑" panose="020B0503020204020204" charset="-122"/>
              </a:rPr>
              <a:t>高速出入口是城市交通枢纽的重要组成部分，是展现地方特色的优良平台，是展示城市形象的重要门户和窗口。</a:t>
            </a:r>
            <a:endParaRPr lang="en-US" altLang="zh-CN" sz="1800">
              <a:latin typeface="微软雅黑" panose="020B0503020204020204" charset="-122"/>
              <a:ea typeface="微软雅黑" panose="020B0503020204020204" charset="-122"/>
              <a:cs typeface="微软雅黑" panose="020B0503020204020204" charset="-122"/>
            </a:endParaRPr>
          </a:p>
          <a:p>
            <a:pPr>
              <a:lnSpc>
                <a:spcPct val="120000"/>
              </a:lnSpc>
              <a:spcBef>
                <a:spcPts val="0"/>
              </a:spcBef>
              <a:spcAft>
                <a:spcPts val="900"/>
              </a:spcAft>
            </a:pPr>
            <a:r>
              <a:rPr lang="en-US" altLang="zh-CN" sz="1800">
                <a:latin typeface="微软雅黑" panose="020B0503020204020204" charset="-122"/>
                <a:ea typeface="微软雅黑" panose="020B0503020204020204" charset="-122"/>
                <a:cs typeface="微软雅黑" panose="020B0503020204020204" charset="-122"/>
              </a:rPr>
              <a:t>城市出入口环境综合整治是沈阳市委、市政府精细化管理“序化”工作的重要任务之一</a:t>
            </a:r>
            <a:r>
              <a:rPr lang="zh-CN" altLang="en-US" sz="1800">
                <a:latin typeface="微软雅黑" panose="020B0503020204020204" charset="-122"/>
                <a:ea typeface="微软雅黑" panose="020B0503020204020204" charset="-122"/>
                <a:cs typeface="微软雅黑" panose="020B0503020204020204" charset="-122"/>
              </a:rPr>
              <a:t>。</a:t>
            </a:r>
            <a:endParaRPr lang="zh-CN" altLang="en-US" sz="1800">
              <a:latin typeface="微软雅黑" panose="020B0503020204020204" charset="-122"/>
              <a:ea typeface="微软雅黑" panose="020B0503020204020204" charset="-122"/>
              <a:cs typeface="微软雅黑" panose="020B0503020204020204" charset="-122"/>
            </a:endParaRPr>
          </a:p>
          <a:p>
            <a:pPr>
              <a:lnSpc>
                <a:spcPct val="120000"/>
              </a:lnSpc>
              <a:spcBef>
                <a:spcPts val="0"/>
              </a:spcBef>
              <a:spcAft>
                <a:spcPts val="900"/>
              </a:spcAft>
            </a:pPr>
            <a:r>
              <a:rPr lang="en-US" altLang="zh-CN" sz="1800">
                <a:latin typeface="微软雅黑" panose="020B0503020204020204" charset="-122"/>
                <a:ea typeface="微软雅黑" panose="020B0503020204020204" charset="-122"/>
                <a:cs typeface="微软雅黑" panose="020B0503020204020204" charset="-122"/>
              </a:rPr>
              <a:t>为积极改善城市面貌，推动城市建设发展，落实《沈阳市城市精细化管理“十四五”规划》相关要求,高效率、高质量推进三环四环、铁路沿线及高速公路出入口附近环境综合整治和绿化景观改造提升工作</a:t>
            </a:r>
            <a:r>
              <a:rPr lang="zh-CN" altLang="en-US" sz="1800">
                <a:latin typeface="微软雅黑" panose="020B0503020204020204" charset="-122"/>
                <a:ea typeface="微软雅黑" panose="020B0503020204020204" charset="-122"/>
                <a:cs typeface="微软雅黑" panose="020B0503020204020204" charset="-122"/>
              </a:rPr>
              <a:t>。</a:t>
            </a:r>
            <a:endParaRPr lang="zh-CN" altLang="en-US" sz="1800">
              <a:latin typeface="微软雅黑" panose="020B0503020204020204" charset="-122"/>
              <a:ea typeface="微软雅黑" panose="020B0503020204020204" charset="-122"/>
              <a:cs typeface="微软雅黑" panose="020B0503020204020204" charset="-122"/>
            </a:endParaRPr>
          </a:p>
          <a:p>
            <a:pPr>
              <a:lnSpc>
                <a:spcPct val="120000"/>
              </a:lnSpc>
              <a:spcBef>
                <a:spcPts val="0"/>
              </a:spcBef>
              <a:spcAft>
                <a:spcPts val="900"/>
              </a:spcAft>
            </a:pPr>
            <a:r>
              <a:rPr lang="en-US" altLang="zh-CN" sz="1800">
                <a:latin typeface="微软雅黑" panose="020B0503020204020204" charset="-122"/>
                <a:ea typeface="微软雅黑" panose="020B0503020204020204" charset="-122"/>
                <a:cs typeface="微软雅黑" panose="020B0503020204020204" charset="-122"/>
              </a:rPr>
              <a:t>特此开展《沈阳市重要出入口设计导则》编制工作。</a:t>
            </a:r>
            <a:endParaRPr lang="en-US" altLang="zh-CN" sz="1800">
              <a:latin typeface="微软雅黑" panose="020B0503020204020204" charset="-122"/>
              <a:ea typeface="微软雅黑" panose="020B0503020204020204" charset="-122"/>
              <a:cs typeface="微软雅黑" panose="020B0503020204020204" charset="-122"/>
            </a:endParaRPr>
          </a:p>
        </p:txBody>
      </p:sp>
      <p:pic>
        <p:nvPicPr>
          <p:cNvPr id="5137" name="图片 5136" descr="企业微信截图_16738593619194"/>
          <p:cNvPicPr>
            <a:picLocks noChangeAspect="1"/>
          </p:cNvPicPr>
          <p:nvPr/>
        </p:nvPicPr>
        <p:blipFill>
          <a:blip r:embed="rId1"/>
          <a:stretch>
            <a:fillRect/>
          </a:stretch>
        </p:blipFill>
        <p:spPr>
          <a:xfrm>
            <a:off x="7596188" y="0"/>
            <a:ext cx="1539875" cy="1539875"/>
          </a:xfrm>
          <a:prstGeom prst="rect">
            <a:avLst/>
          </a:prstGeom>
          <a:noFill/>
          <a:ln w="9525">
            <a:noFill/>
          </a:ln>
        </p:spPr>
      </p:pic>
      <p:grpSp>
        <p:nvGrpSpPr>
          <p:cNvPr id="21" name="组合 20"/>
          <p:cNvGrpSpPr/>
          <p:nvPr/>
        </p:nvGrpSpPr>
        <p:grpSpPr>
          <a:xfrm>
            <a:off x="10795" y="4669155"/>
            <a:ext cx="9095740" cy="2057400"/>
            <a:chOff x="500063" y="4716371"/>
            <a:chExt cx="6927850" cy="1567099"/>
          </a:xfrm>
        </p:grpSpPr>
        <p:pic>
          <p:nvPicPr>
            <p:cNvPr id="19" name="Picture 9" descr="09042318071148"/>
            <p:cNvPicPr>
              <a:picLocks noChangeAspect="1" noChangeArrowheads="1"/>
            </p:cNvPicPr>
            <p:nvPr>
              <p:custDataLst>
                <p:tags r:id="rId2"/>
              </p:custDataLst>
            </p:nvPr>
          </p:nvPicPr>
          <p:blipFill rotWithShape="1">
            <a:blip r:embed="rId3"/>
            <a:srcRect/>
            <a:stretch>
              <a:fillRect/>
            </a:stretch>
          </p:blipFill>
          <p:spPr bwMode="auto">
            <a:xfrm>
              <a:off x="500063" y="4716371"/>
              <a:ext cx="3316413" cy="1567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custDataLst>
                <p:tags r:id="rId4"/>
              </p:custDataLst>
            </p:nvPr>
          </p:nvPicPr>
          <p:blipFill rotWithShape="1">
            <a:blip r:embed="rId5"/>
            <a:srcRect/>
            <a:stretch>
              <a:fillRect/>
            </a:stretch>
          </p:blipFill>
          <p:spPr>
            <a:xfrm>
              <a:off x="3889628" y="4716371"/>
              <a:ext cx="3538285" cy="1567099"/>
            </a:xfrm>
            <a:prstGeom prst="rect">
              <a:avLst/>
            </a:prstGeom>
          </p:spPr>
        </p:pic>
      </p:grpSp>
    </p:spTree>
  </p:cSld>
  <p:clrMapOvr>
    <a:masterClrMapping/>
  </p:clrMapOvr>
  <p:transition spd="slow" advTm="0">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p:nvPr>
            <p:ph type="sldNum" sz="quarter" idx="12"/>
          </p:nvPr>
        </p:nvSpPr>
        <p:spPr/>
        <p:txBody>
          <a:bodyPr/>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
        <p:nvSpPr>
          <p:cNvPr id="6146" name="圆角矩形 1"/>
          <p:cNvSpPr/>
          <p:nvPr/>
        </p:nvSpPr>
        <p:spPr>
          <a:xfrm rot="-2700000" flipV="1">
            <a:off x="8505825" y="5514975"/>
            <a:ext cx="1385888" cy="266700"/>
          </a:xfrm>
          <a:prstGeom prst="roundRect">
            <a:avLst>
              <a:gd name="adj" fmla="val 50000"/>
            </a:avLst>
          </a:prstGeom>
          <a:solidFill>
            <a:srgbClr val="37AB91"/>
          </a:solidFill>
          <a:ln w="9525">
            <a:noFill/>
          </a:ln>
        </p:spPr>
        <p:txBody>
          <a:bodyPr anchor="ctr" anchorCtr="0"/>
          <a:p>
            <a:pPr algn="ctr"/>
            <a:endParaRPr>
              <a:solidFill>
                <a:srgbClr val="FFFFFF"/>
              </a:solidFill>
              <a:latin typeface="Arial" panose="020B0604020202020204" pitchFamily="34" charset="0"/>
              <a:sym typeface="微软雅黑" panose="020B0503020204020204" charset="-122"/>
            </a:endParaRPr>
          </a:p>
        </p:txBody>
      </p:sp>
      <p:sp>
        <p:nvSpPr>
          <p:cNvPr id="6147" name="圆角矩形 2"/>
          <p:cNvSpPr/>
          <p:nvPr/>
        </p:nvSpPr>
        <p:spPr>
          <a:xfrm rot="-2700000" flipV="1">
            <a:off x="6462713" y="6642100"/>
            <a:ext cx="2238375" cy="431800"/>
          </a:xfrm>
          <a:prstGeom prst="roundRect">
            <a:avLst>
              <a:gd name="adj" fmla="val 50000"/>
            </a:avLst>
          </a:prstGeom>
          <a:solidFill>
            <a:srgbClr val="FF9409"/>
          </a:solidFill>
          <a:ln w="9525">
            <a:noFill/>
          </a:ln>
        </p:spPr>
        <p:txBody>
          <a:bodyPr anchor="ctr" anchorCtr="0"/>
          <a:p>
            <a:pPr algn="ctr"/>
            <a:endParaRPr>
              <a:solidFill>
                <a:srgbClr val="FFFFFF"/>
              </a:solidFill>
              <a:latin typeface="Arial" panose="020B0604020202020204" pitchFamily="34" charset="0"/>
              <a:sym typeface="微软雅黑" panose="020B0503020204020204" charset="-122"/>
            </a:endParaRPr>
          </a:p>
        </p:txBody>
      </p:sp>
      <p:sp>
        <p:nvSpPr>
          <p:cNvPr id="6148" name="圆角矩形 3"/>
          <p:cNvSpPr/>
          <p:nvPr/>
        </p:nvSpPr>
        <p:spPr>
          <a:xfrm rot="-2700000" flipV="1">
            <a:off x="8315325" y="4498975"/>
            <a:ext cx="1809750" cy="349250"/>
          </a:xfrm>
          <a:prstGeom prst="roundRect">
            <a:avLst>
              <a:gd name="adj" fmla="val 50000"/>
            </a:avLst>
          </a:prstGeom>
          <a:solidFill>
            <a:srgbClr val="595959"/>
          </a:solidFill>
          <a:ln w="9525">
            <a:noFill/>
          </a:ln>
        </p:spPr>
        <p:txBody>
          <a:bodyPr anchor="ctr" anchorCtr="0"/>
          <a:p>
            <a:pPr algn="ctr"/>
            <a:endParaRPr>
              <a:solidFill>
                <a:srgbClr val="FFFFFF"/>
              </a:solidFill>
              <a:latin typeface="Arial" panose="020B0604020202020204" pitchFamily="34" charset="0"/>
              <a:sym typeface="微软雅黑" panose="020B0503020204020204" charset="-122"/>
            </a:endParaRPr>
          </a:p>
        </p:txBody>
      </p:sp>
      <p:grpSp>
        <p:nvGrpSpPr>
          <p:cNvPr id="6149" name="组合 4"/>
          <p:cNvGrpSpPr/>
          <p:nvPr/>
        </p:nvGrpSpPr>
        <p:grpSpPr>
          <a:xfrm rot="10800000">
            <a:off x="7202488" y="5124450"/>
            <a:ext cx="1333500" cy="1155700"/>
            <a:chOff x="0" y="0"/>
            <a:chExt cx="1462508" cy="950583"/>
          </a:xfrm>
        </p:grpSpPr>
        <p:sp>
          <p:nvSpPr>
            <p:cNvPr id="6150" name="圆角矩形 5"/>
            <p:cNvSpPr/>
            <p:nvPr/>
          </p:nvSpPr>
          <p:spPr>
            <a:xfrm rot="-2700000" flipV="1">
              <a:off x="-3" y="664939"/>
              <a:ext cx="1310715" cy="285641"/>
            </a:xfrm>
            <a:prstGeom prst="roundRect">
              <a:avLst>
                <a:gd name="adj" fmla="val 50000"/>
              </a:avLst>
            </a:prstGeom>
            <a:solidFill>
              <a:srgbClr val="37AB91"/>
            </a:solidFill>
            <a:ln w="9525">
              <a:noFill/>
            </a:ln>
          </p:spPr>
          <p:txBody>
            <a:bodyPr anchor="ctr" anchorCtr="0"/>
            <a:p>
              <a:pPr algn="ctr"/>
              <a:endParaRPr>
                <a:solidFill>
                  <a:srgbClr val="FFFFFF"/>
                </a:solidFill>
                <a:latin typeface="Arial" panose="020B0604020202020204" pitchFamily="34" charset="0"/>
                <a:sym typeface="微软雅黑" panose="020B0503020204020204" charset="-122"/>
              </a:endParaRPr>
            </a:p>
          </p:txBody>
        </p:sp>
        <p:sp>
          <p:nvSpPr>
            <p:cNvPr id="6151" name="椭圆 6"/>
            <p:cNvSpPr/>
            <p:nvPr/>
          </p:nvSpPr>
          <p:spPr>
            <a:xfrm rot="-2700000" flipV="1">
              <a:off x="1178105" y="0"/>
              <a:ext cx="284400" cy="285641"/>
            </a:xfrm>
            <a:prstGeom prst="ellipse">
              <a:avLst/>
            </a:prstGeom>
            <a:solidFill>
              <a:srgbClr val="37AB91"/>
            </a:solidFill>
            <a:ln w="9525">
              <a:noFill/>
            </a:ln>
          </p:spPr>
          <p:txBody>
            <a:bodyPr anchor="ctr" anchorCtr="0"/>
            <a:p>
              <a:pPr algn="ctr"/>
              <a:endParaRPr>
                <a:solidFill>
                  <a:srgbClr val="FFFFFF"/>
                </a:solidFill>
                <a:latin typeface="Arial" panose="020B0604020202020204" pitchFamily="34" charset="0"/>
                <a:sym typeface="微软雅黑" panose="020B0503020204020204" charset="-122"/>
              </a:endParaRPr>
            </a:p>
          </p:txBody>
        </p:sp>
      </p:grpSp>
      <p:sp>
        <p:nvSpPr>
          <p:cNvPr id="6152" name="文本框 17"/>
          <p:cNvSpPr/>
          <p:nvPr/>
        </p:nvSpPr>
        <p:spPr>
          <a:xfrm>
            <a:off x="3844925" y="2868613"/>
            <a:ext cx="2428240" cy="768350"/>
          </a:xfrm>
          <a:prstGeom prst="rect">
            <a:avLst/>
          </a:prstGeom>
          <a:noFill/>
          <a:ln w="9525">
            <a:noFill/>
          </a:ln>
        </p:spPr>
        <p:txBody>
          <a:bodyPr wrap="none">
            <a:spAutoFit/>
          </a:bodyPr>
          <a:p>
            <a:r>
              <a:rPr lang="zh-CN" altLang="en-US" sz="4400" b="1" dirty="0">
                <a:latin typeface="Arial" panose="020B0604020202020204" pitchFamily="34" charset="0"/>
              </a:rPr>
              <a:t>编制</a:t>
            </a:r>
            <a:r>
              <a:rPr lang="zh-CN" altLang="en-US" sz="4400" b="1" dirty="0">
                <a:latin typeface="Arial" panose="020B0604020202020204" pitchFamily="34" charset="0"/>
              </a:rPr>
              <a:t>原则</a:t>
            </a:r>
            <a:endParaRPr lang="zh-CN" altLang="en-US" sz="4400" b="1" dirty="0">
              <a:latin typeface="Arial" panose="020B0604020202020204" pitchFamily="34" charset="0"/>
            </a:endParaRPr>
          </a:p>
        </p:txBody>
      </p:sp>
      <p:sp>
        <p:nvSpPr>
          <p:cNvPr id="6153" name="文本框 19"/>
          <p:cNvSpPr/>
          <p:nvPr/>
        </p:nvSpPr>
        <p:spPr>
          <a:xfrm>
            <a:off x="3844925" y="3784600"/>
            <a:ext cx="4044950" cy="420688"/>
          </a:xfrm>
          <a:prstGeom prst="rect">
            <a:avLst/>
          </a:prstGeom>
          <a:noFill/>
          <a:ln w="9525">
            <a:noFill/>
          </a:ln>
        </p:spPr>
        <p:txBody>
          <a:bodyPr wrap="square">
            <a:spAutoFit/>
          </a:bodyPr>
          <a:p>
            <a:pPr>
              <a:lnSpc>
                <a:spcPct val="120000"/>
              </a:lnSpc>
            </a:pPr>
            <a:endParaRPr>
              <a:latin typeface="Arial" panose="020B0604020202020204" pitchFamily="34" charset="0"/>
            </a:endParaRPr>
          </a:p>
        </p:txBody>
      </p:sp>
      <p:grpSp>
        <p:nvGrpSpPr>
          <p:cNvPr id="6155" name="组合 15"/>
          <p:cNvGrpSpPr/>
          <p:nvPr/>
        </p:nvGrpSpPr>
        <p:grpSpPr>
          <a:xfrm rot="0">
            <a:off x="927100" y="2286000"/>
            <a:ext cx="1149985" cy="2292350"/>
            <a:chOff x="0" y="0"/>
            <a:chExt cx="1532590" cy="2292208"/>
          </a:xfrm>
        </p:grpSpPr>
        <p:sp>
          <p:nvSpPr>
            <p:cNvPr id="6156" name="任意多边形 14"/>
            <p:cNvSpPr/>
            <p:nvPr/>
          </p:nvSpPr>
          <p:spPr>
            <a:xfrm rot="-5400000" flipH="1">
              <a:off x="123418" y="883036"/>
              <a:ext cx="1285754" cy="1532590"/>
            </a:xfrm>
            <a:custGeom>
              <a:avLst/>
              <a:gdLst>
                <a:gd name="txL" fmla="*/ 0 w 1285754"/>
                <a:gd name="txT" fmla="*/ 0 h 1532590"/>
                <a:gd name="txR" fmla="*/ 1285754 w 1285754"/>
                <a:gd name="txB" fmla="*/ 1532590 h 1532590"/>
              </a:gdLst>
              <a:ahLst/>
              <a:cxnLst>
                <a:cxn ang="0">
                  <a:pos x="100" y="211046"/>
                </a:cxn>
                <a:cxn ang="0">
                  <a:pos x="20866" y="418100"/>
                </a:cxn>
                <a:cxn ang="0">
                  <a:pos x="170064" y="412241"/>
                </a:cxn>
                <a:cxn ang="0">
                  <a:pos x="742003" y="513869"/>
                </a:cxn>
                <a:cxn ang="0">
                  <a:pos x="900010" y="769262"/>
                </a:cxn>
                <a:cxn ang="0">
                  <a:pos x="750163" y="1009100"/>
                </a:cxn>
                <a:cxn ang="0">
                  <a:pos x="144842" y="1117174"/>
                </a:cxn>
                <a:cxn ang="0">
                  <a:pos x="41452" y="1115659"/>
                </a:cxn>
                <a:cxn ang="0">
                  <a:pos x="5400" y="1528681"/>
                </a:cxn>
                <a:cxn ang="0">
                  <a:pos x="140391" y="1532590"/>
                </a:cxn>
                <a:cxn ang="0">
                  <a:pos x="816926" y="1436896"/>
                </a:cxn>
                <a:cxn ang="0">
                  <a:pos x="1172257" y="1179486"/>
                </a:cxn>
                <a:cxn ang="0">
                  <a:pos x="1285754" y="771488"/>
                </a:cxn>
                <a:cxn ang="0">
                  <a:pos x="1171515" y="357555"/>
                </a:cxn>
                <a:cxn ang="0">
                  <a:pos x="824344" y="94952"/>
                </a:cxn>
                <a:cxn ang="0">
                  <a:pos x="161162" y="0"/>
                </a:cxn>
                <a:cxn ang="0">
                  <a:pos x="16114" y="2898"/>
                </a:cxn>
                <a:cxn ang="0">
                  <a:pos x="100" y="211046"/>
                </a:cxn>
              </a:cxnLst>
              <a:rect l="txL" t="txT" r="txR" b="txB"/>
              <a:pathLst>
                <a:path w="1285754" h="1532590">
                  <a:moveTo>
                    <a:pt x="100" y="211046"/>
                  </a:moveTo>
                  <a:cubicBezTo>
                    <a:pt x="1003" y="297609"/>
                    <a:pt x="8037" y="383988"/>
                    <a:pt x="20866" y="418100"/>
                  </a:cubicBezTo>
                  <a:cubicBezTo>
                    <a:pt x="67415" y="416311"/>
                    <a:pt x="117148" y="412241"/>
                    <a:pt x="170064" y="412241"/>
                  </a:cubicBezTo>
                  <a:cubicBezTo>
                    <a:pt x="446019" y="412241"/>
                    <a:pt x="620346" y="454366"/>
                    <a:pt x="742003" y="513869"/>
                  </a:cubicBezTo>
                  <a:cubicBezTo>
                    <a:pt x="863661" y="573372"/>
                    <a:pt x="900010" y="664636"/>
                    <a:pt x="900010" y="769262"/>
                  </a:cubicBezTo>
                  <a:cubicBezTo>
                    <a:pt x="900010" y="869933"/>
                    <a:pt x="850062" y="949879"/>
                    <a:pt x="750163" y="1009100"/>
                  </a:cubicBezTo>
                  <a:cubicBezTo>
                    <a:pt x="629494" y="1081149"/>
                    <a:pt x="427721" y="1117174"/>
                    <a:pt x="144842" y="1117174"/>
                  </a:cubicBezTo>
                  <a:cubicBezTo>
                    <a:pt x="108988" y="1117174"/>
                    <a:pt x="74524" y="1116669"/>
                    <a:pt x="41452" y="1115659"/>
                  </a:cubicBezTo>
                  <a:cubicBezTo>
                    <a:pt x="18212" y="1184244"/>
                    <a:pt x="-11090" y="1459193"/>
                    <a:pt x="5400" y="1528681"/>
                  </a:cubicBezTo>
                  <a:lnTo>
                    <a:pt x="140391" y="1532590"/>
                  </a:lnTo>
                  <a:cubicBezTo>
                    <a:pt x="430193" y="1532590"/>
                    <a:pt x="655705" y="1500692"/>
                    <a:pt x="816926" y="1436896"/>
                  </a:cubicBezTo>
                  <a:cubicBezTo>
                    <a:pt x="978148" y="1373100"/>
                    <a:pt x="1096591" y="1287297"/>
                    <a:pt x="1172257" y="1179486"/>
                  </a:cubicBezTo>
                  <a:cubicBezTo>
                    <a:pt x="1247922" y="1071676"/>
                    <a:pt x="1285754" y="935677"/>
                    <a:pt x="1285754" y="771488"/>
                  </a:cubicBezTo>
                  <a:cubicBezTo>
                    <a:pt x="1285754" y="607300"/>
                    <a:pt x="1247675" y="469322"/>
                    <a:pt x="1171515" y="357555"/>
                  </a:cubicBezTo>
                  <a:cubicBezTo>
                    <a:pt x="1095355" y="245788"/>
                    <a:pt x="992737" y="154544"/>
                    <a:pt x="824344" y="94952"/>
                  </a:cubicBezTo>
                  <a:cubicBezTo>
                    <a:pt x="655952" y="35360"/>
                    <a:pt x="447997" y="0"/>
                    <a:pt x="161162" y="0"/>
                  </a:cubicBezTo>
                  <a:cubicBezTo>
                    <a:pt x="111090" y="0"/>
                    <a:pt x="62740" y="966"/>
                    <a:pt x="16114" y="2898"/>
                  </a:cubicBezTo>
                  <a:cubicBezTo>
                    <a:pt x="4423" y="37740"/>
                    <a:pt x="-804" y="124484"/>
                    <a:pt x="100" y="211046"/>
                  </a:cubicBezTo>
                  <a:close/>
                </a:path>
              </a:pathLst>
            </a:custGeom>
            <a:solidFill>
              <a:srgbClr val="37AB91"/>
            </a:solidFill>
            <a:ln w="9525">
              <a:noFill/>
            </a:ln>
          </p:spPr>
          <p:txBody>
            <a:bodyPr anchor="ctr" anchorCtr="0"/>
            <a:p>
              <a:pPr algn="ctr"/>
              <a:endParaRPr>
                <a:solidFill>
                  <a:srgbClr val="FFFFFF"/>
                </a:solidFill>
                <a:latin typeface="Arial" panose="020B0604020202020204" pitchFamily="34" charset="0"/>
                <a:sym typeface="微软雅黑" panose="020B0503020204020204" charset="-122"/>
              </a:endParaRPr>
            </a:p>
          </p:txBody>
        </p:sp>
        <p:sp>
          <p:nvSpPr>
            <p:cNvPr id="6157" name="文本框 8"/>
            <p:cNvSpPr/>
            <p:nvPr/>
          </p:nvSpPr>
          <p:spPr>
            <a:xfrm>
              <a:off x="38" y="0"/>
              <a:ext cx="1529875" cy="1347679"/>
            </a:xfrm>
            <a:custGeom>
              <a:avLst/>
              <a:gdLst>
                <a:gd name="txL" fmla="*/ 0 w 1529875"/>
                <a:gd name="txT" fmla="*/ 0 h 1347679"/>
                <a:gd name="txR" fmla="*/ 1529875 w 1529875"/>
                <a:gd name="txB" fmla="*/ 1347679 h 1347679"/>
              </a:gdLst>
              <a:ahLst/>
              <a:cxnLst>
                <a:cxn ang="0">
                  <a:pos x="1116806" y="1009863"/>
                </a:cxn>
                <a:cxn ang="0">
                  <a:pos x="1529875" y="1009863"/>
                </a:cxn>
                <a:cxn ang="0">
                  <a:pos x="1529875" y="1055770"/>
                </a:cxn>
                <a:cxn ang="0">
                  <a:pos x="1529875" y="1206371"/>
                </a:cxn>
                <a:cxn ang="0">
                  <a:pos x="1529875" y="1280640"/>
                </a:cxn>
                <a:cxn ang="0">
                  <a:pos x="1500370" y="1310145"/>
                </a:cxn>
                <a:cxn ang="0">
                  <a:pos x="1470865" y="1280640"/>
                </a:cxn>
                <a:cxn ang="0">
                  <a:pos x="1470865" y="1206371"/>
                </a:cxn>
                <a:cxn ang="0">
                  <a:pos x="1470865" y="1159543"/>
                </a:cxn>
                <a:cxn ang="0">
                  <a:pos x="1441360" y="1130039"/>
                </a:cxn>
                <a:cxn ang="0">
                  <a:pos x="1411856" y="1159543"/>
                </a:cxn>
                <a:cxn ang="0">
                  <a:pos x="1411856" y="1206371"/>
                </a:cxn>
                <a:cxn ang="0">
                  <a:pos x="1411856" y="1318174"/>
                </a:cxn>
                <a:cxn ang="0">
                  <a:pos x="1382351" y="1347679"/>
                </a:cxn>
                <a:cxn ang="0">
                  <a:pos x="1352846" y="1318174"/>
                </a:cxn>
                <a:cxn ang="0">
                  <a:pos x="1352846" y="1206371"/>
                </a:cxn>
                <a:cxn ang="0">
                  <a:pos x="1352493" y="1206371"/>
                </a:cxn>
                <a:cxn ang="0">
                  <a:pos x="1350527" y="1196633"/>
                </a:cxn>
                <a:cxn ang="0">
                  <a:pos x="1323341" y="1178613"/>
                </a:cxn>
                <a:cxn ang="0">
                  <a:pos x="1296155" y="1196633"/>
                </a:cxn>
                <a:cxn ang="0">
                  <a:pos x="1294189" y="1206371"/>
                </a:cxn>
                <a:cxn ang="0">
                  <a:pos x="1293836" y="1206371"/>
                </a:cxn>
                <a:cxn ang="0">
                  <a:pos x="1293836" y="1232065"/>
                </a:cxn>
                <a:cxn ang="0">
                  <a:pos x="1264331" y="1261569"/>
                </a:cxn>
                <a:cxn ang="0">
                  <a:pos x="1234826" y="1232065"/>
                </a:cxn>
                <a:cxn ang="0">
                  <a:pos x="1234826" y="1206371"/>
                </a:cxn>
                <a:cxn ang="0">
                  <a:pos x="1234826" y="1102703"/>
                </a:cxn>
                <a:cxn ang="0">
                  <a:pos x="1205321" y="1073198"/>
                </a:cxn>
                <a:cxn ang="0">
                  <a:pos x="1175816" y="1102703"/>
                </a:cxn>
                <a:cxn ang="0">
                  <a:pos x="1175816" y="1206371"/>
                </a:cxn>
                <a:cxn ang="0">
                  <a:pos x="1175816" y="1254144"/>
                </a:cxn>
                <a:cxn ang="0">
                  <a:pos x="1146311" y="1283648"/>
                </a:cxn>
                <a:cxn ang="0">
                  <a:pos x="1116806" y="1254144"/>
                </a:cxn>
                <a:cxn ang="0">
                  <a:pos x="1116806" y="1206371"/>
                </a:cxn>
                <a:cxn ang="0">
                  <a:pos x="1116806" y="1055770"/>
                </a:cxn>
                <a:cxn ang="0">
                  <a:pos x="1116806" y="1009863"/>
                </a:cxn>
                <a:cxn ang="0">
                  <a:pos x="759581" y="0"/>
                </a:cxn>
                <a:cxn ang="0">
                  <a:pos x="1171288" y="117206"/>
                </a:cxn>
                <a:cxn ang="0">
                  <a:pos x="1438342" y="475503"/>
                </a:cxn>
                <a:cxn ang="0">
                  <a:pos x="1526664" y="943543"/>
                </a:cxn>
                <a:cxn ang="0">
                  <a:pos x="1528585" y="1009862"/>
                </a:cxn>
                <a:cxn ang="0">
                  <a:pos x="1113802" y="1009862"/>
                </a:cxn>
                <a:cxn ang="0">
                  <a:pos x="1111076" y="952862"/>
                </a:cxn>
                <a:cxn ang="0">
                  <a:pos x="1020166" y="557845"/>
                </a:cxn>
                <a:cxn ang="0">
                  <a:pos x="769224" y="394645"/>
                </a:cxn>
                <a:cxn ang="0">
                  <a:pos x="582669" y="462150"/>
                </a:cxn>
                <a:cxn ang="0">
                  <a:pos x="458311" y="694339"/>
                </a:cxn>
                <a:cxn ang="0">
                  <a:pos x="426111" y="897225"/>
                </a:cxn>
                <a:cxn ang="0">
                  <a:pos x="419142" y="1009862"/>
                </a:cxn>
                <a:cxn ang="0">
                  <a:pos x="415450" y="1055770"/>
                </a:cxn>
                <a:cxn ang="0">
                  <a:pos x="415450" y="1206371"/>
                </a:cxn>
                <a:cxn ang="0">
                  <a:pos x="415450" y="1280640"/>
                </a:cxn>
                <a:cxn ang="0">
                  <a:pos x="385945" y="1310145"/>
                </a:cxn>
                <a:cxn ang="0">
                  <a:pos x="356440" y="1280640"/>
                </a:cxn>
                <a:cxn ang="0">
                  <a:pos x="356440" y="1206371"/>
                </a:cxn>
                <a:cxn ang="0">
                  <a:pos x="356440" y="1159543"/>
                </a:cxn>
                <a:cxn ang="0">
                  <a:pos x="326935" y="1130039"/>
                </a:cxn>
                <a:cxn ang="0">
                  <a:pos x="297431" y="1159543"/>
                </a:cxn>
                <a:cxn ang="0">
                  <a:pos x="297431" y="1206371"/>
                </a:cxn>
                <a:cxn ang="0">
                  <a:pos x="297431" y="1318174"/>
                </a:cxn>
                <a:cxn ang="0">
                  <a:pos x="267926" y="1347679"/>
                </a:cxn>
                <a:cxn ang="0">
                  <a:pos x="238421" y="1318174"/>
                </a:cxn>
                <a:cxn ang="0">
                  <a:pos x="238421" y="1206371"/>
                </a:cxn>
                <a:cxn ang="0">
                  <a:pos x="238068" y="1206371"/>
                </a:cxn>
                <a:cxn ang="0">
                  <a:pos x="236102" y="1196633"/>
                </a:cxn>
                <a:cxn ang="0">
                  <a:pos x="208916" y="1178613"/>
                </a:cxn>
                <a:cxn ang="0">
                  <a:pos x="181730" y="1196633"/>
                </a:cxn>
                <a:cxn ang="0">
                  <a:pos x="179764" y="1206371"/>
                </a:cxn>
                <a:cxn ang="0">
                  <a:pos x="179411" y="1206371"/>
                </a:cxn>
                <a:cxn ang="0">
                  <a:pos x="179411" y="1232065"/>
                </a:cxn>
                <a:cxn ang="0">
                  <a:pos x="149906" y="1261569"/>
                </a:cxn>
                <a:cxn ang="0">
                  <a:pos x="120401" y="1232065"/>
                </a:cxn>
                <a:cxn ang="0">
                  <a:pos x="120401" y="1206371"/>
                </a:cxn>
                <a:cxn ang="0">
                  <a:pos x="120401" y="1102703"/>
                </a:cxn>
                <a:cxn ang="0">
                  <a:pos x="90896" y="1073198"/>
                </a:cxn>
                <a:cxn ang="0">
                  <a:pos x="61391" y="1102703"/>
                </a:cxn>
                <a:cxn ang="0">
                  <a:pos x="61391" y="1206371"/>
                </a:cxn>
                <a:cxn ang="0">
                  <a:pos x="61391" y="1254144"/>
                </a:cxn>
                <a:cxn ang="0">
                  <a:pos x="31886" y="1283648"/>
                </a:cxn>
                <a:cxn ang="0">
                  <a:pos x="2381" y="1254144"/>
                </a:cxn>
                <a:cxn ang="0">
                  <a:pos x="0" y="1203990"/>
                </a:cxn>
                <a:cxn ang="0">
                  <a:pos x="2381" y="1009863"/>
                </a:cxn>
                <a:cxn ang="0">
                  <a:pos x="3680" y="1009862"/>
                </a:cxn>
                <a:cxn ang="0">
                  <a:pos x="11553" y="887860"/>
                </a:cxn>
                <a:cxn ang="0">
                  <a:pos x="185416" y="296726"/>
                </a:cxn>
                <a:cxn ang="0">
                  <a:pos x="759581" y="0"/>
                </a:cxn>
              </a:cxnLst>
              <a:rect l="txL" t="txT" r="txR" b="txB"/>
              <a:pathLst>
                <a:path w="1529875" h="1347679">
                  <a:moveTo>
                    <a:pt x="1116806" y="1009863"/>
                  </a:moveTo>
                  <a:lnTo>
                    <a:pt x="1529875" y="1009863"/>
                  </a:lnTo>
                  <a:lnTo>
                    <a:pt x="1529875" y="1055770"/>
                  </a:lnTo>
                  <a:lnTo>
                    <a:pt x="1529875" y="1206371"/>
                  </a:lnTo>
                  <a:lnTo>
                    <a:pt x="1529875" y="1280640"/>
                  </a:lnTo>
                  <a:cubicBezTo>
                    <a:pt x="1529875" y="1296935"/>
                    <a:pt x="1516665" y="1310145"/>
                    <a:pt x="1500370" y="1310145"/>
                  </a:cubicBezTo>
                  <a:cubicBezTo>
                    <a:pt x="1484075" y="1310145"/>
                    <a:pt x="1470865" y="1296935"/>
                    <a:pt x="1470865" y="1280640"/>
                  </a:cubicBezTo>
                  <a:lnTo>
                    <a:pt x="1470865" y="1206371"/>
                  </a:lnTo>
                  <a:lnTo>
                    <a:pt x="1470865" y="1159543"/>
                  </a:lnTo>
                  <a:cubicBezTo>
                    <a:pt x="1470865" y="1143248"/>
                    <a:pt x="1457655" y="1130039"/>
                    <a:pt x="1441360" y="1130039"/>
                  </a:cubicBezTo>
                  <a:cubicBezTo>
                    <a:pt x="1425065" y="1130039"/>
                    <a:pt x="1411856" y="1143248"/>
                    <a:pt x="1411856" y="1159543"/>
                  </a:cubicBezTo>
                  <a:lnTo>
                    <a:pt x="1411856" y="1206371"/>
                  </a:lnTo>
                  <a:lnTo>
                    <a:pt x="1411856" y="1318174"/>
                  </a:lnTo>
                  <a:cubicBezTo>
                    <a:pt x="1411856" y="1334469"/>
                    <a:pt x="1398646" y="1347679"/>
                    <a:pt x="1382351" y="1347679"/>
                  </a:cubicBezTo>
                  <a:cubicBezTo>
                    <a:pt x="1366056" y="1347679"/>
                    <a:pt x="1352846" y="1334469"/>
                    <a:pt x="1352846" y="1318174"/>
                  </a:cubicBezTo>
                  <a:lnTo>
                    <a:pt x="1352846" y="1206371"/>
                  </a:lnTo>
                  <a:lnTo>
                    <a:pt x="1352493" y="1206371"/>
                  </a:lnTo>
                  <a:lnTo>
                    <a:pt x="1350527" y="1196633"/>
                  </a:lnTo>
                  <a:cubicBezTo>
                    <a:pt x="1346048" y="1186043"/>
                    <a:pt x="1335562" y="1178613"/>
                    <a:pt x="1323341" y="1178613"/>
                  </a:cubicBezTo>
                  <a:cubicBezTo>
                    <a:pt x="1311119" y="1178613"/>
                    <a:pt x="1300634" y="1186043"/>
                    <a:pt x="1296155" y="1196633"/>
                  </a:cubicBezTo>
                  <a:lnTo>
                    <a:pt x="1294189" y="1206371"/>
                  </a:lnTo>
                  <a:lnTo>
                    <a:pt x="1293836" y="1206371"/>
                  </a:lnTo>
                  <a:lnTo>
                    <a:pt x="1293836" y="1232065"/>
                  </a:lnTo>
                  <a:cubicBezTo>
                    <a:pt x="1293836" y="1248360"/>
                    <a:pt x="1280626" y="1261569"/>
                    <a:pt x="1264331" y="1261569"/>
                  </a:cubicBezTo>
                  <a:cubicBezTo>
                    <a:pt x="1248036" y="1261569"/>
                    <a:pt x="1234826" y="1248360"/>
                    <a:pt x="1234826" y="1232065"/>
                  </a:cubicBezTo>
                  <a:lnTo>
                    <a:pt x="1234826" y="1206371"/>
                  </a:lnTo>
                  <a:lnTo>
                    <a:pt x="1234826" y="1102703"/>
                  </a:lnTo>
                  <a:cubicBezTo>
                    <a:pt x="1234826" y="1086408"/>
                    <a:pt x="1221616" y="1073198"/>
                    <a:pt x="1205321" y="1073198"/>
                  </a:cubicBezTo>
                  <a:cubicBezTo>
                    <a:pt x="1189026" y="1073198"/>
                    <a:pt x="1175816" y="1086408"/>
                    <a:pt x="1175816" y="1102703"/>
                  </a:cubicBezTo>
                  <a:lnTo>
                    <a:pt x="1175816" y="1206371"/>
                  </a:lnTo>
                  <a:lnTo>
                    <a:pt x="1175816" y="1254144"/>
                  </a:lnTo>
                  <a:cubicBezTo>
                    <a:pt x="1175816" y="1270439"/>
                    <a:pt x="1162606" y="1283648"/>
                    <a:pt x="1146311" y="1283648"/>
                  </a:cubicBezTo>
                  <a:cubicBezTo>
                    <a:pt x="1130016" y="1283648"/>
                    <a:pt x="1116806" y="1270439"/>
                    <a:pt x="1116806" y="1254144"/>
                  </a:cubicBezTo>
                  <a:lnTo>
                    <a:pt x="1116806" y="1206371"/>
                  </a:lnTo>
                  <a:lnTo>
                    <a:pt x="1116806" y="1055770"/>
                  </a:lnTo>
                  <a:lnTo>
                    <a:pt x="1116806" y="1009863"/>
                  </a:lnTo>
                  <a:close/>
                  <a:moveTo>
                    <a:pt x="759581" y="0"/>
                  </a:moveTo>
                  <a:cubicBezTo>
                    <a:pt x="918824" y="0"/>
                    <a:pt x="1056059" y="39069"/>
                    <a:pt x="1171288" y="117206"/>
                  </a:cubicBezTo>
                  <a:cubicBezTo>
                    <a:pt x="1286517" y="195344"/>
                    <a:pt x="1375535" y="314776"/>
                    <a:pt x="1438342" y="475503"/>
                  </a:cubicBezTo>
                  <a:cubicBezTo>
                    <a:pt x="1485448" y="596048"/>
                    <a:pt x="1514888" y="752062"/>
                    <a:pt x="1526664" y="943543"/>
                  </a:cubicBezTo>
                  <a:cubicBezTo>
                    <a:pt x="1527304" y="965649"/>
                    <a:pt x="1527945" y="987756"/>
                    <a:pt x="1528585" y="1009862"/>
                  </a:cubicBezTo>
                  <a:lnTo>
                    <a:pt x="1113802" y="1009862"/>
                  </a:lnTo>
                  <a:lnTo>
                    <a:pt x="1111076" y="952862"/>
                  </a:lnTo>
                  <a:cubicBezTo>
                    <a:pt x="1098955" y="771117"/>
                    <a:pt x="1068652" y="639444"/>
                    <a:pt x="1020166" y="557845"/>
                  </a:cubicBezTo>
                  <a:cubicBezTo>
                    <a:pt x="955520" y="449045"/>
                    <a:pt x="871873" y="394645"/>
                    <a:pt x="769224" y="394645"/>
                  </a:cubicBezTo>
                  <a:cubicBezTo>
                    <a:pt x="699138" y="394645"/>
                    <a:pt x="636954" y="417147"/>
                    <a:pt x="582669" y="462150"/>
                  </a:cubicBezTo>
                  <a:cubicBezTo>
                    <a:pt x="528386" y="507154"/>
                    <a:pt x="486933" y="584550"/>
                    <a:pt x="458311" y="694339"/>
                  </a:cubicBezTo>
                  <a:cubicBezTo>
                    <a:pt x="444000" y="749233"/>
                    <a:pt x="433267" y="816862"/>
                    <a:pt x="426111" y="897225"/>
                  </a:cubicBezTo>
                  <a:lnTo>
                    <a:pt x="419142" y="1009862"/>
                  </a:lnTo>
                  <a:lnTo>
                    <a:pt x="415450" y="1055770"/>
                  </a:lnTo>
                  <a:lnTo>
                    <a:pt x="415450" y="1206371"/>
                  </a:lnTo>
                  <a:lnTo>
                    <a:pt x="415450" y="1280640"/>
                  </a:lnTo>
                  <a:cubicBezTo>
                    <a:pt x="415450" y="1296935"/>
                    <a:pt x="402240" y="1310145"/>
                    <a:pt x="385945" y="1310145"/>
                  </a:cubicBezTo>
                  <a:cubicBezTo>
                    <a:pt x="369650" y="1310145"/>
                    <a:pt x="356440" y="1296935"/>
                    <a:pt x="356440" y="1280640"/>
                  </a:cubicBezTo>
                  <a:lnTo>
                    <a:pt x="356440" y="1206371"/>
                  </a:lnTo>
                  <a:lnTo>
                    <a:pt x="356440" y="1159543"/>
                  </a:lnTo>
                  <a:cubicBezTo>
                    <a:pt x="356440" y="1143248"/>
                    <a:pt x="343230" y="1130039"/>
                    <a:pt x="326935" y="1130039"/>
                  </a:cubicBezTo>
                  <a:cubicBezTo>
                    <a:pt x="310640" y="1130039"/>
                    <a:pt x="297431" y="1143248"/>
                    <a:pt x="297431" y="1159543"/>
                  </a:cubicBezTo>
                  <a:lnTo>
                    <a:pt x="297431" y="1206371"/>
                  </a:lnTo>
                  <a:lnTo>
                    <a:pt x="297431" y="1318174"/>
                  </a:lnTo>
                  <a:cubicBezTo>
                    <a:pt x="297431" y="1334469"/>
                    <a:pt x="284221" y="1347679"/>
                    <a:pt x="267926" y="1347679"/>
                  </a:cubicBezTo>
                  <a:cubicBezTo>
                    <a:pt x="251631" y="1347679"/>
                    <a:pt x="238421" y="1334469"/>
                    <a:pt x="238421" y="1318174"/>
                  </a:cubicBezTo>
                  <a:lnTo>
                    <a:pt x="238421" y="1206371"/>
                  </a:lnTo>
                  <a:lnTo>
                    <a:pt x="238068" y="1206371"/>
                  </a:lnTo>
                  <a:lnTo>
                    <a:pt x="236102" y="1196633"/>
                  </a:lnTo>
                  <a:cubicBezTo>
                    <a:pt x="231623" y="1186043"/>
                    <a:pt x="221137" y="1178613"/>
                    <a:pt x="208916" y="1178613"/>
                  </a:cubicBezTo>
                  <a:cubicBezTo>
                    <a:pt x="196694" y="1178613"/>
                    <a:pt x="186209" y="1186043"/>
                    <a:pt x="181730" y="1196633"/>
                  </a:cubicBezTo>
                  <a:lnTo>
                    <a:pt x="179764" y="1206371"/>
                  </a:lnTo>
                  <a:lnTo>
                    <a:pt x="179411" y="1206371"/>
                  </a:lnTo>
                  <a:lnTo>
                    <a:pt x="179411" y="1232065"/>
                  </a:lnTo>
                  <a:cubicBezTo>
                    <a:pt x="179411" y="1248360"/>
                    <a:pt x="166201" y="1261569"/>
                    <a:pt x="149906" y="1261569"/>
                  </a:cubicBezTo>
                  <a:cubicBezTo>
                    <a:pt x="133611" y="1261569"/>
                    <a:pt x="120401" y="1248360"/>
                    <a:pt x="120401" y="1232065"/>
                  </a:cubicBezTo>
                  <a:lnTo>
                    <a:pt x="120401" y="1206371"/>
                  </a:lnTo>
                  <a:lnTo>
                    <a:pt x="120401" y="1102703"/>
                  </a:lnTo>
                  <a:cubicBezTo>
                    <a:pt x="120401" y="1086408"/>
                    <a:pt x="107191" y="1073198"/>
                    <a:pt x="90896" y="1073198"/>
                  </a:cubicBezTo>
                  <a:cubicBezTo>
                    <a:pt x="74601" y="1073198"/>
                    <a:pt x="61391" y="1086408"/>
                    <a:pt x="61391" y="1102703"/>
                  </a:cubicBezTo>
                  <a:lnTo>
                    <a:pt x="61391" y="1206371"/>
                  </a:lnTo>
                  <a:lnTo>
                    <a:pt x="61391" y="1254144"/>
                  </a:lnTo>
                  <a:cubicBezTo>
                    <a:pt x="61391" y="1270439"/>
                    <a:pt x="48181" y="1283648"/>
                    <a:pt x="31886" y="1283648"/>
                  </a:cubicBezTo>
                  <a:cubicBezTo>
                    <a:pt x="15591" y="1283648"/>
                    <a:pt x="2381" y="1270439"/>
                    <a:pt x="2381" y="1254144"/>
                  </a:cubicBezTo>
                  <a:lnTo>
                    <a:pt x="0" y="1203990"/>
                  </a:lnTo>
                  <a:cubicBezTo>
                    <a:pt x="794" y="1139281"/>
                    <a:pt x="1587" y="1074572"/>
                    <a:pt x="2381" y="1009863"/>
                  </a:cubicBezTo>
                  <a:lnTo>
                    <a:pt x="3680" y="1009862"/>
                  </a:lnTo>
                  <a:lnTo>
                    <a:pt x="11553" y="887860"/>
                  </a:lnTo>
                  <a:cubicBezTo>
                    <a:pt x="34735" y="628781"/>
                    <a:pt x="92689" y="431736"/>
                    <a:pt x="185416" y="296726"/>
                  </a:cubicBezTo>
                  <a:cubicBezTo>
                    <a:pt x="322899" y="98908"/>
                    <a:pt x="514287" y="0"/>
                    <a:pt x="759581" y="0"/>
                  </a:cubicBezTo>
                  <a:close/>
                </a:path>
              </a:pathLst>
            </a:custGeom>
            <a:solidFill>
              <a:srgbClr val="FF9409"/>
            </a:solidFill>
            <a:ln w="9525">
              <a:noFill/>
            </a:ln>
          </p:spPr>
          <p:txBody>
            <a:bodyPr vert="horz" wrap="square" anchor="t" anchorCtr="0"/>
            <a:p>
              <a:pPr algn="ctr"/>
              <a:endParaRPr sz="23900" b="1">
                <a:solidFill>
                  <a:srgbClr val="000000"/>
                </a:solidFill>
                <a:latin typeface="Arial" panose="020B0604020202020204" pitchFamily="34" charset="0"/>
                <a:sym typeface="微软雅黑" panose="020B0503020204020204" charset="-122"/>
              </a:endParaRPr>
            </a:p>
          </p:txBody>
        </p:sp>
      </p:grpSp>
      <p:pic>
        <p:nvPicPr>
          <p:cNvPr id="6159" name="图片 6158" descr="企业微信截图_16738593619194"/>
          <p:cNvPicPr>
            <a:picLocks noChangeAspect="1"/>
          </p:cNvPicPr>
          <p:nvPr/>
        </p:nvPicPr>
        <p:blipFill>
          <a:blip r:embed="rId1"/>
          <a:stretch>
            <a:fillRect/>
          </a:stretch>
        </p:blipFill>
        <p:spPr>
          <a:xfrm>
            <a:off x="7596188" y="0"/>
            <a:ext cx="1539875" cy="1539875"/>
          </a:xfrm>
          <a:prstGeom prst="rect">
            <a:avLst/>
          </a:prstGeom>
          <a:noFill/>
          <a:ln w="9525">
            <a:noFill/>
          </a:ln>
        </p:spPr>
      </p:pic>
      <p:sp>
        <p:nvSpPr>
          <p:cNvPr id="4" name="文本框 3"/>
          <p:cNvSpPr txBox="1"/>
          <p:nvPr>
            <p:custDataLst>
              <p:tags r:id="rId2"/>
            </p:custDataLst>
          </p:nvPr>
        </p:nvSpPr>
        <p:spPr>
          <a:xfrm>
            <a:off x="2140585" y="1580515"/>
            <a:ext cx="1799590" cy="4015105"/>
          </a:xfrm>
          <a:prstGeom prst="rect">
            <a:avLst/>
          </a:prstGeom>
          <a:noFill/>
        </p:spPr>
        <p:txBody>
          <a:bodyPr wrap="square" rtlCol="0" anchor="t" anchorCtr="0">
            <a:spAutoFit/>
          </a:bodyPr>
          <a:p>
            <a:pPr>
              <a:lnSpc>
                <a:spcPct val="100000"/>
              </a:lnSpc>
            </a:pPr>
            <a:r>
              <a:rPr lang="en-US" altLang="zh-CN" sz="25500">
                <a:solidFill>
                  <a:srgbClr val="37AB91"/>
                </a:solidFill>
                <a:latin typeface="Bahnschrift SemiBold Condensed" panose="020B0502040204020203" charset="0"/>
                <a:ea typeface="汉仪力量黑简" panose="00020600040101010101" charset="-122"/>
                <a:cs typeface="Bahnschrift SemiBold Condensed" panose="020B0502040204020203" charset="0"/>
              </a:rPr>
              <a:t>2</a:t>
            </a:r>
            <a:endParaRPr lang="en-US" altLang="zh-CN" sz="25500">
              <a:solidFill>
                <a:srgbClr val="37AB91"/>
              </a:solidFill>
              <a:latin typeface="Bahnschrift SemiBold Condensed" panose="020B0502040204020203" charset="0"/>
              <a:ea typeface="汉仪力量黑简" panose="00020600040101010101" charset="-122"/>
              <a:cs typeface="Bahnschrift SemiBold Condensed" panose="020B0502040204020203" charset="0"/>
            </a:endParaRPr>
          </a:p>
        </p:txBody>
      </p:sp>
    </p:spTree>
  </p:cSld>
  <p:clrMapOvr>
    <a:masterClrMapping/>
  </p:clrMapOvr>
  <p:transition spd="slow"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152"/>
                                        </p:tgtEl>
                                        <p:attrNameLst>
                                          <p:attrName>style.visibility</p:attrName>
                                        </p:attrNameLst>
                                      </p:cBhvr>
                                      <p:to>
                                        <p:strVal val="visible"/>
                                      </p:to>
                                    </p:set>
                                    <p:anim calcmode="lin" valueType="num">
                                      <p:cBhvr>
                                        <p:cTn id="7" dur="500" fill="hold"/>
                                        <p:tgtEl>
                                          <p:spTgt spid="6152"/>
                                        </p:tgtEl>
                                        <p:attrNameLst>
                                          <p:attrName>ppt_x</p:attrName>
                                        </p:attrNameLst>
                                      </p:cBhvr>
                                      <p:tavLst>
                                        <p:tav tm="0">
                                          <p:val>
                                            <p:strVal val="1+#ppt_w/2"/>
                                          </p:val>
                                        </p:tav>
                                        <p:tav tm="100000">
                                          <p:val>
                                            <p:strVal val="#ppt_x"/>
                                          </p:val>
                                        </p:tav>
                                      </p:tavLst>
                                    </p:anim>
                                    <p:anim calcmode="lin" valueType="num">
                                      <p:cBhvr>
                                        <p:cTn id="8" dur="500" fill="hold"/>
                                        <p:tgtEl>
                                          <p:spTgt spid="615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6153"/>
                                        </p:tgtEl>
                                        <p:attrNameLst>
                                          <p:attrName>style.visibility</p:attrName>
                                        </p:attrNameLst>
                                      </p:cBhvr>
                                      <p:to>
                                        <p:strVal val="visible"/>
                                      </p:to>
                                    </p:set>
                                    <p:animEffect filter="wipe(left)">
                                      <p:cBhvr>
                                        <p:cTn id="12" dur="500"/>
                                        <p:tgtEl>
                                          <p:spTgt spid="6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2" grpId="0" bldLvl="0"/>
      <p:bldP spid="6153" grpId="0" bldLvl="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C:/Users/Administrator/AppData/Local/Temp/picturecompress_20210407191625/output_12.jpgoutput_12"/>
          <p:cNvPicPr>
            <a:picLocks noChangeAspect="1"/>
          </p:cNvPicPr>
          <p:nvPr>
            <p:custDataLst>
              <p:tags r:id="rId1"/>
            </p:custDataLst>
          </p:nvPr>
        </p:nvPicPr>
        <p:blipFill>
          <a:blip r:embed="rId2"/>
          <a:stretch>
            <a:fillRect/>
          </a:stretch>
        </p:blipFill>
        <p:spPr>
          <a:xfrm>
            <a:off x="-20320" y="1196340"/>
            <a:ext cx="9164320" cy="5147310"/>
          </a:xfrm>
          <a:prstGeom prst="rect">
            <a:avLst/>
          </a:prstGeom>
        </p:spPr>
      </p:pic>
      <p:sp>
        <p:nvSpPr>
          <p:cNvPr id="7" name="矩形 6"/>
          <p:cNvSpPr/>
          <p:nvPr>
            <p:custDataLst>
              <p:tags r:id="rId3"/>
            </p:custDataLst>
          </p:nvPr>
        </p:nvSpPr>
        <p:spPr>
          <a:xfrm>
            <a:off x="-41275" y="1734820"/>
            <a:ext cx="9220200" cy="4453890"/>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灯片编号占位符 1"/>
          <p:cNvSpPr/>
          <p:nvPr>
            <p:ph type="sldNum" sz="quarter" idx="12"/>
          </p:nvPr>
        </p:nvSpPr>
        <p:spPr/>
        <p:txBody>
          <a:bodyPr/>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grpSp>
        <p:nvGrpSpPr>
          <p:cNvPr id="5122" name="组合 30"/>
          <p:cNvGrpSpPr/>
          <p:nvPr/>
        </p:nvGrpSpPr>
        <p:grpSpPr>
          <a:xfrm>
            <a:off x="-114300" y="255588"/>
            <a:ext cx="4643438" cy="827087"/>
            <a:chOff x="0" y="0"/>
            <a:chExt cx="6197601" cy="826663"/>
          </a:xfrm>
        </p:grpSpPr>
        <p:grpSp>
          <p:nvGrpSpPr>
            <p:cNvPr id="5123" name="组合 31"/>
            <p:cNvGrpSpPr/>
            <p:nvPr/>
          </p:nvGrpSpPr>
          <p:grpSpPr>
            <a:xfrm rot="5400000">
              <a:off x="592351" y="-592351"/>
              <a:ext cx="788563" cy="1973265"/>
              <a:chOff x="0" y="0"/>
              <a:chExt cx="1414431" cy="3539410"/>
            </a:xfrm>
          </p:grpSpPr>
          <p:grpSp>
            <p:nvGrpSpPr>
              <p:cNvPr id="5124" name="组合 35"/>
              <p:cNvGrpSpPr/>
              <p:nvPr/>
            </p:nvGrpSpPr>
            <p:grpSpPr>
              <a:xfrm>
                <a:off x="515412" y="0"/>
                <a:ext cx="374943" cy="2281237"/>
                <a:chOff x="0" y="0"/>
                <a:chExt cx="232791" cy="1416352"/>
              </a:xfrm>
            </p:grpSpPr>
            <p:sp>
              <p:nvSpPr>
                <p:cNvPr id="5125" name="圆角矩形 41"/>
                <p:cNvSpPr/>
                <p:nvPr/>
              </p:nvSpPr>
              <p:spPr>
                <a:xfrm rot="-5400000" flipV="1">
                  <a:off x="-417703" y="765858"/>
                  <a:ext cx="1068198" cy="232790"/>
                </a:xfrm>
                <a:prstGeom prst="roundRect">
                  <a:avLst>
                    <a:gd name="adj" fmla="val 50000"/>
                  </a:avLst>
                </a:prstGeom>
                <a:solidFill>
                  <a:srgbClr val="37AB91"/>
                </a:solidFill>
                <a:ln w="9525">
                  <a:noFill/>
                </a:ln>
              </p:spPr>
              <p:txBody>
                <a:bodyPr anchor="ctr" anchorCtr="0"/>
                <a:p>
                  <a:pPr algn="ctr"/>
                  <a:endParaRPr>
                    <a:solidFill>
                      <a:srgbClr val="FFFFFF"/>
                    </a:solidFill>
                    <a:latin typeface="Arial" panose="020B0604020202020204" pitchFamily="34" charset="0"/>
                    <a:sym typeface="微软雅黑" panose="020B0503020204020204" charset="-122"/>
                  </a:endParaRPr>
                </a:p>
              </p:txBody>
            </p:sp>
            <p:sp>
              <p:nvSpPr>
                <p:cNvPr id="5126" name="椭圆 42"/>
                <p:cNvSpPr/>
                <p:nvPr/>
              </p:nvSpPr>
              <p:spPr>
                <a:xfrm rot="-5400000" flipV="1">
                  <a:off x="506" y="-506"/>
                  <a:ext cx="231778" cy="232790"/>
                </a:xfrm>
                <a:prstGeom prst="ellipse">
                  <a:avLst/>
                </a:prstGeom>
                <a:solidFill>
                  <a:srgbClr val="37AB91"/>
                </a:solidFill>
                <a:ln w="9525">
                  <a:noFill/>
                </a:ln>
              </p:spPr>
              <p:txBody>
                <a:bodyPr anchor="ctr" anchorCtr="0"/>
                <a:p>
                  <a:pPr algn="ctr"/>
                  <a:endParaRPr>
                    <a:solidFill>
                      <a:srgbClr val="FFFFFF"/>
                    </a:solidFill>
                    <a:latin typeface="Arial" panose="020B0604020202020204" pitchFamily="34" charset="0"/>
                    <a:sym typeface="微软雅黑" panose="020B0503020204020204" charset="-122"/>
                  </a:endParaRPr>
                </a:p>
              </p:txBody>
            </p:sp>
          </p:grpSp>
          <p:grpSp>
            <p:nvGrpSpPr>
              <p:cNvPr id="5127" name="组合 36"/>
              <p:cNvGrpSpPr/>
              <p:nvPr/>
            </p:nvGrpSpPr>
            <p:grpSpPr>
              <a:xfrm>
                <a:off x="1213913" y="685005"/>
                <a:ext cx="200518" cy="1219995"/>
                <a:chOff x="0" y="0"/>
                <a:chExt cx="232791" cy="1416352"/>
              </a:xfrm>
            </p:grpSpPr>
            <p:sp>
              <p:nvSpPr>
                <p:cNvPr id="5128" name="圆角矩形 39"/>
                <p:cNvSpPr/>
                <p:nvPr/>
              </p:nvSpPr>
              <p:spPr>
                <a:xfrm rot="-5400000" flipV="1">
                  <a:off x="-417703" y="765858"/>
                  <a:ext cx="1068198" cy="232790"/>
                </a:xfrm>
                <a:prstGeom prst="roundRect">
                  <a:avLst>
                    <a:gd name="adj" fmla="val 50000"/>
                  </a:avLst>
                </a:prstGeom>
                <a:solidFill>
                  <a:srgbClr val="595959"/>
                </a:solidFill>
                <a:ln w="9525">
                  <a:noFill/>
                </a:ln>
              </p:spPr>
              <p:txBody>
                <a:bodyPr anchor="ctr" anchorCtr="0"/>
                <a:p>
                  <a:pPr algn="ctr"/>
                  <a:endParaRPr>
                    <a:solidFill>
                      <a:srgbClr val="FFFFFF"/>
                    </a:solidFill>
                    <a:latin typeface="Arial" panose="020B0604020202020204" pitchFamily="34" charset="0"/>
                    <a:sym typeface="微软雅黑" panose="020B0503020204020204" charset="-122"/>
                  </a:endParaRPr>
                </a:p>
              </p:txBody>
            </p:sp>
            <p:sp>
              <p:nvSpPr>
                <p:cNvPr id="5129" name="椭圆 40"/>
                <p:cNvSpPr/>
                <p:nvPr/>
              </p:nvSpPr>
              <p:spPr>
                <a:xfrm rot="-5400000" flipV="1">
                  <a:off x="506" y="-506"/>
                  <a:ext cx="231778" cy="232790"/>
                </a:xfrm>
                <a:prstGeom prst="ellipse">
                  <a:avLst/>
                </a:prstGeom>
                <a:solidFill>
                  <a:srgbClr val="595959"/>
                </a:solidFill>
                <a:ln w="9525">
                  <a:noFill/>
                </a:ln>
              </p:spPr>
              <p:txBody>
                <a:bodyPr anchor="ctr" anchorCtr="0"/>
                <a:p>
                  <a:pPr algn="ctr"/>
                  <a:endParaRPr>
                    <a:solidFill>
                      <a:srgbClr val="FFFFFF"/>
                    </a:solidFill>
                    <a:latin typeface="Arial" panose="020B0604020202020204" pitchFamily="34" charset="0"/>
                    <a:sym typeface="微软雅黑" panose="020B0503020204020204" charset="-122"/>
                  </a:endParaRPr>
                </a:p>
              </p:txBody>
            </p:sp>
          </p:grpSp>
          <p:sp>
            <p:nvSpPr>
              <p:cNvPr id="5130" name="圆角矩形 37"/>
              <p:cNvSpPr/>
              <p:nvPr/>
            </p:nvSpPr>
            <p:spPr>
              <a:xfrm rot="5400000">
                <a:off x="520138" y="2819933"/>
                <a:ext cx="1064012" cy="374942"/>
              </a:xfrm>
              <a:prstGeom prst="roundRect">
                <a:avLst>
                  <a:gd name="adj" fmla="val 50000"/>
                </a:avLst>
              </a:prstGeom>
              <a:solidFill>
                <a:srgbClr val="37AB91"/>
              </a:solidFill>
              <a:ln w="9525">
                <a:noFill/>
              </a:ln>
            </p:spPr>
            <p:txBody>
              <a:bodyPr anchor="ctr" anchorCtr="0"/>
              <a:p>
                <a:pPr algn="ctr"/>
                <a:endParaRPr>
                  <a:solidFill>
                    <a:srgbClr val="FFFFFF"/>
                  </a:solidFill>
                  <a:latin typeface="Arial" panose="020B0604020202020204" pitchFamily="34" charset="0"/>
                  <a:sym typeface="微软雅黑" panose="020B0503020204020204" charset="-122"/>
                </a:endParaRPr>
              </a:p>
            </p:txBody>
          </p:sp>
          <p:sp>
            <p:nvSpPr>
              <p:cNvPr id="5131" name="圆角矩形 38"/>
              <p:cNvSpPr/>
              <p:nvPr/>
            </p:nvSpPr>
            <p:spPr>
              <a:xfrm rot="5400000">
                <a:off x="-575592" y="2434667"/>
                <a:ext cx="1471965" cy="320782"/>
              </a:xfrm>
              <a:prstGeom prst="roundRect">
                <a:avLst>
                  <a:gd name="adj" fmla="val 50000"/>
                </a:avLst>
              </a:prstGeom>
              <a:solidFill>
                <a:srgbClr val="FF9409"/>
              </a:solidFill>
              <a:ln w="9525">
                <a:noFill/>
              </a:ln>
            </p:spPr>
            <p:txBody>
              <a:bodyPr anchor="ctr" anchorCtr="0"/>
              <a:p>
                <a:pPr algn="ctr"/>
                <a:endParaRPr>
                  <a:solidFill>
                    <a:srgbClr val="FFFFFF"/>
                  </a:solidFill>
                  <a:latin typeface="Arial" panose="020B0604020202020204" pitchFamily="34" charset="0"/>
                  <a:sym typeface="微软雅黑" panose="020B0503020204020204" charset="-122"/>
                </a:endParaRPr>
              </a:p>
            </p:txBody>
          </p:sp>
        </p:grpSp>
        <p:grpSp>
          <p:nvGrpSpPr>
            <p:cNvPr id="5132" name="组合 32"/>
            <p:cNvGrpSpPr/>
            <p:nvPr/>
          </p:nvGrpSpPr>
          <p:grpSpPr>
            <a:xfrm>
              <a:off x="2218969" y="82511"/>
              <a:ext cx="3978632" cy="744152"/>
              <a:chOff x="0" y="0"/>
              <a:chExt cx="3978632" cy="744152"/>
            </a:xfrm>
          </p:grpSpPr>
          <p:sp>
            <p:nvSpPr>
              <p:cNvPr id="5133" name="文本框 33"/>
              <p:cNvSpPr/>
              <p:nvPr/>
            </p:nvSpPr>
            <p:spPr>
              <a:xfrm>
                <a:off x="1" y="0"/>
                <a:ext cx="2646878" cy="584775"/>
              </a:xfrm>
              <a:prstGeom prst="rect">
                <a:avLst/>
              </a:prstGeom>
              <a:noFill/>
              <a:ln w="9525">
                <a:noFill/>
              </a:ln>
            </p:spPr>
            <p:txBody>
              <a:bodyPr wrap="none">
                <a:spAutoFit/>
              </a:bodyPr>
              <a:p>
                <a:endParaRPr>
                  <a:latin typeface="Arial" panose="020B0604020202020204" pitchFamily="34" charset="0"/>
                </a:endParaRPr>
              </a:p>
            </p:txBody>
          </p:sp>
          <p:sp>
            <p:nvSpPr>
              <p:cNvPr id="5134" name="文本框 34"/>
              <p:cNvSpPr/>
              <p:nvPr/>
            </p:nvSpPr>
            <p:spPr>
              <a:xfrm>
                <a:off x="0" y="497931"/>
                <a:ext cx="3978632" cy="246221"/>
              </a:xfrm>
              <a:prstGeom prst="rect">
                <a:avLst/>
              </a:prstGeom>
              <a:noFill/>
              <a:ln w="9525">
                <a:noFill/>
              </a:ln>
            </p:spPr>
            <p:txBody>
              <a:bodyPr wrap="square">
                <a:spAutoFit/>
              </a:bodyPr>
              <a:p>
                <a:endParaRPr>
                  <a:latin typeface="Arial" panose="020B0604020202020204" pitchFamily="34" charset="0"/>
                </a:endParaRPr>
              </a:p>
            </p:txBody>
          </p:sp>
        </p:grpSp>
      </p:grpSp>
      <p:sp>
        <p:nvSpPr>
          <p:cNvPr id="5136" name="文本框 5135"/>
          <p:cNvSpPr txBox="1"/>
          <p:nvPr/>
        </p:nvSpPr>
        <p:spPr>
          <a:xfrm>
            <a:off x="635" y="2275840"/>
            <a:ext cx="9135110" cy="1955800"/>
          </a:xfrm>
          <a:prstGeom prst="rect">
            <a:avLst/>
          </a:prstGeom>
          <a:noFill/>
          <a:ln w="9525">
            <a:noFill/>
          </a:ln>
        </p:spPr>
        <p:txBody>
          <a:bodyPr wrap="square">
            <a:spAutoFit/>
          </a:bodyPr>
          <a:p>
            <a:pPr algn="ctr">
              <a:lnSpc>
                <a:spcPct val="120000"/>
              </a:lnSpc>
              <a:spcBef>
                <a:spcPts val="0"/>
              </a:spcBef>
              <a:spcAft>
                <a:spcPts val="1200"/>
              </a:spcAft>
            </a:pPr>
            <a:r>
              <a:rPr lang="en-US" altLang="zh-CN" sz="1600" b="1">
                <a:latin typeface="微软雅黑" panose="020B0503020204020204" charset="-122"/>
                <a:ea typeface="微软雅黑" panose="020B0503020204020204" charset="-122"/>
                <a:cs typeface="微软雅黑" panose="020B0503020204020204" charset="-122"/>
              </a:rPr>
              <a:t>秉承 </a:t>
            </a:r>
            <a:r>
              <a:rPr lang="en-US" altLang="zh-CN" sz="2000" b="1">
                <a:solidFill>
                  <a:srgbClr val="C00000"/>
                </a:solidFill>
                <a:latin typeface="微软雅黑" panose="020B0503020204020204" charset="-122"/>
                <a:ea typeface="微软雅黑" panose="020B0503020204020204" charset="-122"/>
                <a:cs typeface="微软雅黑" panose="020B0503020204020204" charset="-122"/>
              </a:rPr>
              <a:t>“功能品质提升、服务品质提升、生态品质提升、文化品质提升”</a:t>
            </a:r>
            <a:r>
              <a:rPr lang="en-US" altLang="zh-CN" sz="1600" b="1">
                <a:latin typeface="微软雅黑" panose="020B0503020204020204" charset="-122"/>
                <a:ea typeface="微软雅黑" panose="020B0503020204020204" charset="-122"/>
                <a:cs typeface="微软雅黑" panose="020B0503020204020204" charset="-122"/>
              </a:rPr>
              <a:t>的建设理念</a:t>
            </a:r>
            <a:endParaRPr lang="en-US" altLang="zh-CN" sz="1600" b="1">
              <a:latin typeface="微软雅黑" panose="020B0503020204020204" charset="-122"/>
              <a:ea typeface="微软雅黑" panose="020B0503020204020204" charset="-122"/>
              <a:cs typeface="微软雅黑" panose="020B0503020204020204" charset="-122"/>
            </a:endParaRPr>
          </a:p>
          <a:p>
            <a:pPr algn="ctr">
              <a:lnSpc>
                <a:spcPct val="120000"/>
              </a:lnSpc>
              <a:spcBef>
                <a:spcPts val="0"/>
              </a:spcBef>
              <a:spcAft>
                <a:spcPts val="1200"/>
              </a:spcAft>
            </a:pPr>
            <a:r>
              <a:rPr lang="en-US" altLang="zh-CN" sz="1600" b="1">
                <a:latin typeface="微软雅黑" panose="020B0503020204020204" charset="-122"/>
                <a:ea typeface="微软雅黑" panose="020B0503020204020204" charset="-122"/>
                <a:cs typeface="微软雅黑" panose="020B0503020204020204" charset="-122"/>
              </a:rPr>
              <a:t>贯彻</a:t>
            </a:r>
            <a:r>
              <a:rPr lang="en-US" altLang="zh-CN" sz="2000" b="1">
                <a:solidFill>
                  <a:srgbClr val="C00000"/>
                </a:solidFill>
                <a:latin typeface="微软雅黑" panose="020B0503020204020204" charset="-122"/>
                <a:ea typeface="微软雅黑" panose="020B0503020204020204" charset="-122"/>
                <a:cs typeface="微软雅黑" panose="020B0503020204020204" charset="-122"/>
              </a:rPr>
              <a:t>“一拆、二清、三整、四绿”</a:t>
            </a:r>
            <a:r>
              <a:rPr lang="en-US" altLang="zh-CN" sz="1600" b="1">
                <a:latin typeface="微软雅黑" panose="020B0503020204020204" charset="-122"/>
                <a:ea typeface="微软雅黑" panose="020B0503020204020204" charset="-122"/>
                <a:cs typeface="微软雅黑" panose="020B0503020204020204" charset="-122"/>
              </a:rPr>
              <a:t>的城市精细化要求</a:t>
            </a:r>
            <a:endParaRPr lang="en-US" altLang="zh-CN" sz="1600" b="1">
              <a:latin typeface="微软雅黑" panose="020B0503020204020204" charset="-122"/>
              <a:ea typeface="微软雅黑" panose="020B0503020204020204" charset="-122"/>
              <a:cs typeface="微软雅黑" panose="020B0503020204020204" charset="-122"/>
            </a:endParaRPr>
          </a:p>
          <a:p>
            <a:pPr algn="ctr">
              <a:lnSpc>
                <a:spcPct val="120000"/>
              </a:lnSpc>
              <a:spcBef>
                <a:spcPts val="0"/>
              </a:spcBef>
              <a:spcAft>
                <a:spcPts val="1200"/>
              </a:spcAft>
            </a:pPr>
            <a:r>
              <a:rPr lang="en-US" altLang="zh-CN" sz="1600" b="1">
                <a:latin typeface="微软雅黑" panose="020B0503020204020204" charset="-122"/>
                <a:ea typeface="微软雅黑" panose="020B0503020204020204" charset="-122"/>
                <a:cs typeface="微软雅黑" panose="020B0503020204020204" charset="-122"/>
              </a:rPr>
              <a:t>坚持</a:t>
            </a:r>
            <a:r>
              <a:rPr lang="en-US" altLang="zh-CN" sz="2000" b="1">
                <a:solidFill>
                  <a:srgbClr val="C00000"/>
                </a:solidFill>
                <a:latin typeface="微软雅黑" panose="020B0503020204020204" charset="-122"/>
                <a:ea typeface="微软雅黑" panose="020B0503020204020204" charset="-122"/>
                <a:cs typeface="微软雅黑" panose="020B0503020204020204" charset="-122"/>
              </a:rPr>
              <a:t>“洁化、序化、绿化、亮化、美化、文化”</a:t>
            </a:r>
            <a:r>
              <a:rPr lang="en-US" altLang="zh-CN" sz="1600" b="1">
                <a:latin typeface="微软雅黑" panose="020B0503020204020204" charset="-122"/>
                <a:ea typeface="微软雅黑" panose="020B0503020204020204" charset="-122"/>
                <a:cs typeface="微软雅黑" panose="020B0503020204020204" charset="-122"/>
              </a:rPr>
              <a:t>的设计原则</a:t>
            </a:r>
            <a:endParaRPr lang="en-US" altLang="zh-CN" sz="1600" b="1">
              <a:latin typeface="微软雅黑" panose="020B0503020204020204" charset="-122"/>
              <a:ea typeface="微软雅黑" panose="020B0503020204020204" charset="-122"/>
              <a:cs typeface="微软雅黑" panose="020B0503020204020204" charset="-122"/>
            </a:endParaRPr>
          </a:p>
          <a:p>
            <a:pPr algn="ctr">
              <a:lnSpc>
                <a:spcPct val="120000"/>
              </a:lnSpc>
              <a:spcBef>
                <a:spcPts val="0"/>
              </a:spcBef>
              <a:spcAft>
                <a:spcPts val="1200"/>
              </a:spcAft>
            </a:pPr>
            <a:r>
              <a:rPr lang="en-US" altLang="zh-CN" sz="1600" b="1">
                <a:latin typeface="微软雅黑" panose="020B0503020204020204" charset="-122"/>
                <a:ea typeface="微软雅黑" panose="020B0503020204020204" charset="-122"/>
                <a:cs typeface="微软雅黑" panose="020B0503020204020204" charset="-122"/>
              </a:rPr>
              <a:t>编制沈阳重要出入口设计导则</a:t>
            </a:r>
            <a:endParaRPr lang="en-US" altLang="zh-CN" sz="1600" b="1">
              <a:latin typeface="微软雅黑" panose="020B0503020204020204" charset="-122"/>
              <a:ea typeface="微软雅黑" panose="020B0503020204020204" charset="-122"/>
              <a:cs typeface="微软雅黑" panose="020B0503020204020204" charset="-122"/>
            </a:endParaRPr>
          </a:p>
        </p:txBody>
      </p:sp>
      <p:pic>
        <p:nvPicPr>
          <p:cNvPr id="5137" name="图片 5136" descr="企业微信截图_16738593619194"/>
          <p:cNvPicPr>
            <a:picLocks noChangeAspect="1"/>
          </p:cNvPicPr>
          <p:nvPr/>
        </p:nvPicPr>
        <p:blipFill>
          <a:blip r:embed="rId4"/>
          <a:stretch>
            <a:fillRect/>
          </a:stretch>
        </p:blipFill>
        <p:spPr>
          <a:xfrm>
            <a:off x="7596188" y="0"/>
            <a:ext cx="1539875" cy="1539875"/>
          </a:xfrm>
          <a:prstGeom prst="rect">
            <a:avLst/>
          </a:prstGeom>
          <a:noFill/>
          <a:ln w="9525">
            <a:noFill/>
          </a:ln>
        </p:spPr>
      </p:pic>
      <p:sp>
        <p:nvSpPr>
          <p:cNvPr id="4" name="文本框 3"/>
          <p:cNvSpPr txBox="1"/>
          <p:nvPr>
            <p:custDataLst>
              <p:tags r:id="rId5"/>
            </p:custDataLst>
          </p:nvPr>
        </p:nvSpPr>
        <p:spPr>
          <a:xfrm>
            <a:off x="251460" y="5013325"/>
            <a:ext cx="8619490" cy="681355"/>
          </a:xfrm>
          <a:prstGeom prst="rect">
            <a:avLst/>
          </a:prstGeom>
          <a:noFill/>
          <a:ln w="9525">
            <a:noFill/>
          </a:ln>
        </p:spPr>
        <p:txBody>
          <a:bodyPr wrap="square">
            <a:spAutoFit/>
          </a:bodyPr>
          <a:p>
            <a:pPr algn="l">
              <a:lnSpc>
                <a:spcPct val="120000"/>
              </a:lnSpc>
              <a:spcBef>
                <a:spcPts val="0"/>
              </a:spcBef>
              <a:spcAft>
                <a:spcPts val="1200"/>
              </a:spcAft>
            </a:pPr>
            <a:r>
              <a:rPr lang="en-US" altLang="zh-CN" sz="1600">
                <a:latin typeface="微软雅黑" panose="020B0503020204020204" charset="-122"/>
                <a:ea typeface="微软雅黑" panose="020B0503020204020204" charset="-122"/>
              </a:rPr>
              <a:t>提升门户路口的环境品质，改善迎宾窗口的景观形象，实现沈阳市高速出入口景观提升设计的精细化、品质化、标准化，打造沈阳第一道靓丽风景线。</a:t>
            </a:r>
            <a:endParaRPr lang="en-US" altLang="zh-CN" sz="1600">
              <a:latin typeface="微软雅黑" panose="020B0503020204020204" charset="-122"/>
              <a:ea typeface="微软雅黑" panose="020B0503020204020204" charset="-122"/>
            </a:endParaRPr>
          </a:p>
        </p:txBody>
      </p:sp>
    </p:spTree>
  </p:cSld>
  <p:clrMapOvr>
    <a:masterClrMapping/>
  </p:clrMapOvr>
  <p:transition spd="slow" advTm="0">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p:nvPr>
            <p:ph type="sldNum" sz="quarter" idx="12"/>
          </p:nvPr>
        </p:nvSpPr>
        <p:spPr/>
        <p:txBody>
          <a:bodyPr/>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
        <p:nvSpPr>
          <p:cNvPr id="6146" name="圆角矩形 1"/>
          <p:cNvSpPr/>
          <p:nvPr/>
        </p:nvSpPr>
        <p:spPr>
          <a:xfrm rot="-2700000" flipV="1">
            <a:off x="8505825" y="5514975"/>
            <a:ext cx="1385888" cy="266700"/>
          </a:xfrm>
          <a:prstGeom prst="roundRect">
            <a:avLst>
              <a:gd name="adj" fmla="val 50000"/>
            </a:avLst>
          </a:prstGeom>
          <a:solidFill>
            <a:srgbClr val="37AB91"/>
          </a:solidFill>
          <a:ln w="9525">
            <a:noFill/>
          </a:ln>
        </p:spPr>
        <p:txBody>
          <a:bodyPr anchor="ctr" anchorCtr="0"/>
          <a:p>
            <a:pPr algn="ctr"/>
            <a:endParaRPr>
              <a:solidFill>
                <a:srgbClr val="FFFFFF"/>
              </a:solidFill>
              <a:latin typeface="Arial" panose="020B0604020202020204" pitchFamily="34" charset="0"/>
              <a:sym typeface="微软雅黑" panose="020B0503020204020204" charset="-122"/>
            </a:endParaRPr>
          </a:p>
        </p:txBody>
      </p:sp>
      <p:sp>
        <p:nvSpPr>
          <p:cNvPr id="6147" name="圆角矩形 2"/>
          <p:cNvSpPr/>
          <p:nvPr/>
        </p:nvSpPr>
        <p:spPr>
          <a:xfrm rot="-2700000" flipV="1">
            <a:off x="6462713" y="6642100"/>
            <a:ext cx="2238375" cy="431800"/>
          </a:xfrm>
          <a:prstGeom prst="roundRect">
            <a:avLst>
              <a:gd name="adj" fmla="val 50000"/>
            </a:avLst>
          </a:prstGeom>
          <a:solidFill>
            <a:srgbClr val="FF9409"/>
          </a:solidFill>
          <a:ln w="9525">
            <a:noFill/>
          </a:ln>
        </p:spPr>
        <p:txBody>
          <a:bodyPr anchor="ctr" anchorCtr="0"/>
          <a:p>
            <a:pPr algn="ctr"/>
            <a:endParaRPr>
              <a:solidFill>
                <a:srgbClr val="FFFFFF"/>
              </a:solidFill>
              <a:latin typeface="Arial" panose="020B0604020202020204" pitchFamily="34" charset="0"/>
              <a:sym typeface="微软雅黑" panose="020B0503020204020204" charset="-122"/>
            </a:endParaRPr>
          </a:p>
        </p:txBody>
      </p:sp>
      <p:sp>
        <p:nvSpPr>
          <p:cNvPr id="6148" name="圆角矩形 3"/>
          <p:cNvSpPr/>
          <p:nvPr/>
        </p:nvSpPr>
        <p:spPr>
          <a:xfrm rot="-2700000" flipV="1">
            <a:off x="8315325" y="4498975"/>
            <a:ext cx="1809750" cy="349250"/>
          </a:xfrm>
          <a:prstGeom prst="roundRect">
            <a:avLst>
              <a:gd name="adj" fmla="val 50000"/>
            </a:avLst>
          </a:prstGeom>
          <a:solidFill>
            <a:srgbClr val="595959"/>
          </a:solidFill>
          <a:ln w="9525">
            <a:noFill/>
          </a:ln>
        </p:spPr>
        <p:txBody>
          <a:bodyPr anchor="ctr" anchorCtr="0"/>
          <a:p>
            <a:pPr algn="ctr"/>
            <a:endParaRPr>
              <a:solidFill>
                <a:srgbClr val="FFFFFF"/>
              </a:solidFill>
              <a:latin typeface="Arial" panose="020B0604020202020204" pitchFamily="34" charset="0"/>
              <a:sym typeface="微软雅黑" panose="020B0503020204020204" charset="-122"/>
            </a:endParaRPr>
          </a:p>
        </p:txBody>
      </p:sp>
      <p:grpSp>
        <p:nvGrpSpPr>
          <p:cNvPr id="6149" name="组合 4"/>
          <p:cNvGrpSpPr/>
          <p:nvPr/>
        </p:nvGrpSpPr>
        <p:grpSpPr>
          <a:xfrm rot="10800000">
            <a:off x="7202488" y="5124450"/>
            <a:ext cx="1333500" cy="1155700"/>
            <a:chOff x="0" y="0"/>
            <a:chExt cx="1462508" cy="950583"/>
          </a:xfrm>
        </p:grpSpPr>
        <p:sp>
          <p:nvSpPr>
            <p:cNvPr id="6150" name="圆角矩形 5"/>
            <p:cNvSpPr/>
            <p:nvPr/>
          </p:nvSpPr>
          <p:spPr>
            <a:xfrm rot="-2700000" flipV="1">
              <a:off x="-3" y="664939"/>
              <a:ext cx="1310715" cy="285641"/>
            </a:xfrm>
            <a:prstGeom prst="roundRect">
              <a:avLst>
                <a:gd name="adj" fmla="val 50000"/>
              </a:avLst>
            </a:prstGeom>
            <a:solidFill>
              <a:srgbClr val="37AB91"/>
            </a:solidFill>
            <a:ln w="9525">
              <a:noFill/>
            </a:ln>
          </p:spPr>
          <p:txBody>
            <a:bodyPr anchor="ctr" anchorCtr="0"/>
            <a:p>
              <a:pPr algn="ctr"/>
              <a:endParaRPr>
                <a:solidFill>
                  <a:srgbClr val="FFFFFF"/>
                </a:solidFill>
                <a:latin typeface="Arial" panose="020B0604020202020204" pitchFamily="34" charset="0"/>
                <a:sym typeface="微软雅黑" panose="020B0503020204020204" charset="-122"/>
              </a:endParaRPr>
            </a:p>
          </p:txBody>
        </p:sp>
        <p:sp>
          <p:nvSpPr>
            <p:cNvPr id="6151" name="椭圆 6"/>
            <p:cNvSpPr/>
            <p:nvPr/>
          </p:nvSpPr>
          <p:spPr>
            <a:xfrm rot="-2700000" flipV="1">
              <a:off x="1178105" y="0"/>
              <a:ext cx="284400" cy="285641"/>
            </a:xfrm>
            <a:prstGeom prst="ellipse">
              <a:avLst/>
            </a:prstGeom>
            <a:solidFill>
              <a:srgbClr val="37AB91"/>
            </a:solidFill>
            <a:ln w="9525">
              <a:noFill/>
            </a:ln>
          </p:spPr>
          <p:txBody>
            <a:bodyPr anchor="ctr" anchorCtr="0"/>
            <a:p>
              <a:pPr algn="ctr"/>
              <a:endParaRPr>
                <a:solidFill>
                  <a:srgbClr val="FFFFFF"/>
                </a:solidFill>
                <a:latin typeface="Arial" panose="020B0604020202020204" pitchFamily="34" charset="0"/>
                <a:sym typeface="微软雅黑" panose="020B0503020204020204" charset="-122"/>
              </a:endParaRPr>
            </a:p>
          </p:txBody>
        </p:sp>
      </p:grpSp>
      <p:sp>
        <p:nvSpPr>
          <p:cNvPr id="6152" name="文本框 17"/>
          <p:cNvSpPr/>
          <p:nvPr/>
        </p:nvSpPr>
        <p:spPr>
          <a:xfrm>
            <a:off x="3844925" y="2868613"/>
            <a:ext cx="2428240" cy="768350"/>
          </a:xfrm>
          <a:prstGeom prst="rect">
            <a:avLst/>
          </a:prstGeom>
          <a:noFill/>
          <a:ln w="9525">
            <a:noFill/>
          </a:ln>
        </p:spPr>
        <p:txBody>
          <a:bodyPr wrap="none">
            <a:spAutoFit/>
          </a:bodyPr>
          <a:p>
            <a:pPr algn="l"/>
            <a:r>
              <a:rPr lang="zh-CN" altLang="en-US" sz="4400" b="1" dirty="0">
                <a:latin typeface="Arial" panose="020B0604020202020204" pitchFamily="34" charset="0"/>
              </a:rPr>
              <a:t>主要内容</a:t>
            </a:r>
            <a:endParaRPr lang="zh-CN" altLang="en-US" sz="4400" b="1" dirty="0">
              <a:latin typeface="Arial" panose="020B0604020202020204" pitchFamily="34" charset="0"/>
            </a:endParaRPr>
          </a:p>
        </p:txBody>
      </p:sp>
      <p:sp>
        <p:nvSpPr>
          <p:cNvPr id="6153" name="文本框 19"/>
          <p:cNvSpPr/>
          <p:nvPr/>
        </p:nvSpPr>
        <p:spPr>
          <a:xfrm>
            <a:off x="3844925" y="3784600"/>
            <a:ext cx="4044950" cy="420688"/>
          </a:xfrm>
          <a:prstGeom prst="rect">
            <a:avLst/>
          </a:prstGeom>
          <a:noFill/>
          <a:ln w="9525">
            <a:noFill/>
          </a:ln>
        </p:spPr>
        <p:txBody>
          <a:bodyPr wrap="square">
            <a:spAutoFit/>
          </a:bodyPr>
          <a:p>
            <a:pPr>
              <a:lnSpc>
                <a:spcPct val="120000"/>
              </a:lnSpc>
            </a:pPr>
            <a:endParaRPr>
              <a:latin typeface="Arial" panose="020B0604020202020204" pitchFamily="34" charset="0"/>
            </a:endParaRPr>
          </a:p>
        </p:txBody>
      </p:sp>
      <p:grpSp>
        <p:nvGrpSpPr>
          <p:cNvPr id="6155" name="组合 15"/>
          <p:cNvGrpSpPr/>
          <p:nvPr/>
        </p:nvGrpSpPr>
        <p:grpSpPr>
          <a:xfrm rot="0">
            <a:off x="927100" y="2286000"/>
            <a:ext cx="1149985" cy="2292350"/>
            <a:chOff x="0" y="0"/>
            <a:chExt cx="1532590" cy="2292208"/>
          </a:xfrm>
        </p:grpSpPr>
        <p:sp>
          <p:nvSpPr>
            <p:cNvPr id="6156" name="任意多边形 14"/>
            <p:cNvSpPr/>
            <p:nvPr/>
          </p:nvSpPr>
          <p:spPr>
            <a:xfrm rot="-5400000" flipH="1">
              <a:off x="123418" y="883036"/>
              <a:ext cx="1285754" cy="1532590"/>
            </a:xfrm>
            <a:custGeom>
              <a:avLst/>
              <a:gdLst>
                <a:gd name="txL" fmla="*/ 0 w 1285754"/>
                <a:gd name="txT" fmla="*/ 0 h 1532590"/>
                <a:gd name="txR" fmla="*/ 1285754 w 1285754"/>
                <a:gd name="txB" fmla="*/ 1532590 h 1532590"/>
              </a:gdLst>
              <a:ahLst/>
              <a:cxnLst>
                <a:cxn ang="0">
                  <a:pos x="100" y="211046"/>
                </a:cxn>
                <a:cxn ang="0">
                  <a:pos x="20866" y="418100"/>
                </a:cxn>
                <a:cxn ang="0">
                  <a:pos x="170064" y="412241"/>
                </a:cxn>
                <a:cxn ang="0">
                  <a:pos x="742003" y="513869"/>
                </a:cxn>
                <a:cxn ang="0">
                  <a:pos x="900010" y="769262"/>
                </a:cxn>
                <a:cxn ang="0">
                  <a:pos x="750163" y="1009100"/>
                </a:cxn>
                <a:cxn ang="0">
                  <a:pos x="144842" y="1117174"/>
                </a:cxn>
                <a:cxn ang="0">
                  <a:pos x="41452" y="1115659"/>
                </a:cxn>
                <a:cxn ang="0">
                  <a:pos x="5400" y="1528681"/>
                </a:cxn>
                <a:cxn ang="0">
                  <a:pos x="140391" y="1532590"/>
                </a:cxn>
                <a:cxn ang="0">
                  <a:pos x="816926" y="1436896"/>
                </a:cxn>
                <a:cxn ang="0">
                  <a:pos x="1172257" y="1179486"/>
                </a:cxn>
                <a:cxn ang="0">
                  <a:pos x="1285754" y="771488"/>
                </a:cxn>
                <a:cxn ang="0">
                  <a:pos x="1171515" y="357555"/>
                </a:cxn>
                <a:cxn ang="0">
                  <a:pos x="824344" y="94952"/>
                </a:cxn>
                <a:cxn ang="0">
                  <a:pos x="161162" y="0"/>
                </a:cxn>
                <a:cxn ang="0">
                  <a:pos x="16114" y="2898"/>
                </a:cxn>
                <a:cxn ang="0">
                  <a:pos x="100" y="211046"/>
                </a:cxn>
              </a:cxnLst>
              <a:rect l="txL" t="txT" r="txR" b="txB"/>
              <a:pathLst>
                <a:path w="1285754" h="1532590">
                  <a:moveTo>
                    <a:pt x="100" y="211046"/>
                  </a:moveTo>
                  <a:cubicBezTo>
                    <a:pt x="1003" y="297609"/>
                    <a:pt x="8037" y="383988"/>
                    <a:pt x="20866" y="418100"/>
                  </a:cubicBezTo>
                  <a:cubicBezTo>
                    <a:pt x="67415" y="416311"/>
                    <a:pt x="117148" y="412241"/>
                    <a:pt x="170064" y="412241"/>
                  </a:cubicBezTo>
                  <a:cubicBezTo>
                    <a:pt x="446019" y="412241"/>
                    <a:pt x="620346" y="454366"/>
                    <a:pt x="742003" y="513869"/>
                  </a:cubicBezTo>
                  <a:cubicBezTo>
                    <a:pt x="863661" y="573372"/>
                    <a:pt x="900010" y="664636"/>
                    <a:pt x="900010" y="769262"/>
                  </a:cubicBezTo>
                  <a:cubicBezTo>
                    <a:pt x="900010" y="869933"/>
                    <a:pt x="850062" y="949879"/>
                    <a:pt x="750163" y="1009100"/>
                  </a:cubicBezTo>
                  <a:cubicBezTo>
                    <a:pt x="629494" y="1081149"/>
                    <a:pt x="427721" y="1117174"/>
                    <a:pt x="144842" y="1117174"/>
                  </a:cubicBezTo>
                  <a:cubicBezTo>
                    <a:pt x="108988" y="1117174"/>
                    <a:pt x="74524" y="1116669"/>
                    <a:pt x="41452" y="1115659"/>
                  </a:cubicBezTo>
                  <a:cubicBezTo>
                    <a:pt x="18212" y="1184244"/>
                    <a:pt x="-11090" y="1459193"/>
                    <a:pt x="5400" y="1528681"/>
                  </a:cubicBezTo>
                  <a:lnTo>
                    <a:pt x="140391" y="1532590"/>
                  </a:lnTo>
                  <a:cubicBezTo>
                    <a:pt x="430193" y="1532590"/>
                    <a:pt x="655705" y="1500692"/>
                    <a:pt x="816926" y="1436896"/>
                  </a:cubicBezTo>
                  <a:cubicBezTo>
                    <a:pt x="978148" y="1373100"/>
                    <a:pt x="1096591" y="1287297"/>
                    <a:pt x="1172257" y="1179486"/>
                  </a:cubicBezTo>
                  <a:cubicBezTo>
                    <a:pt x="1247922" y="1071676"/>
                    <a:pt x="1285754" y="935677"/>
                    <a:pt x="1285754" y="771488"/>
                  </a:cubicBezTo>
                  <a:cubicBezTo>
                    <a:pt x="1285754" y="607300"/>
                    <a:pt x="1247675" y="469322"/>
                    <a:pt x="1171515" y="357555"/>
                  </a:cubicBezTo>
                  <a:cubicBezTo>
                    <a:pt x="1095355" y="245788"/>
                    <a:pt x="992737" y="154544"/>
                    <a:pt x="824344" y="94952"/>
                  </a:cubicBezTo>
                  <a:cubicBezTo>
                    <a:pt x="655952" y="35360"/>
                    <a:pt x="447997" y="0"/>
                    <a:pt x="161162" y="0"/>
                  </a:cubicBezTo>
                  <a:cubicBezTo>
                    <a:pt x="111090" y="0"/>
                    <a:pt x="62740" y="966"/>
                    <a:pt x="16114" y="2898"/>
                  </a:cubicBezTo>
                  <a:cubicBezTo>
                    <a:pt x="4423" y="37740"/>
                    <a:pt x="-804" y="124484"/>
                    <a:pt x="100" y="211046"/>
                  </a:cubicBezTo>
                  <a:close/>
                </a:path>
              </a:pathLst>
            </a:custGeom>
            <a:solidFill>
              <a:srgbClr val="37AB91"/>
            </a:solidFill>
            <a:ln w="9525">
              <a:noFill/>
            </a:ln>
          </p:spPr>
          <p:txBody>
            <a:bodyPr anchor="ctr" anchorCtr="0"/>
            <a:p>
              <a:pPr algn="ctr"/>
              <a:endParaRPr>
                <a:solidFill>
                  <a:srgbClr val="FFFFFF"/>
                </a:solidFill>
                <a:latin typeface="Arial" panose="020B0604020202020204" pitchFamily="34" charset="0"/>
                <a:sym typeface="微软雅黑" panose="020B0503020204020204" charset="-122"/>
              </a:endParaRPr>
            </a:p>
          </p:txBody>
        </p:sp>
        <p:sp>
          <p:nvSpPr>
            <p:cNvPr id="6157" name="文本框 8"/>
            <p:cNvSpPr/>
            <p:nvPr/>
          </p:nvSpPr>
          <p:spPr>
            <a:xfrm>
              <a:off x="38" y="0"/>
              <a:ext cx="1529875" cy="1347679"/>
            </a:xfrm>
            <a:custGeom>
              <a:avLst/>
              <a:gdLst>
                <a:gd name="txL" fmla="*/ 0 w 1529875"/>
                <a:gd name="txT" fmla="*/ 0 h 1347679"/>
                <a:gd name="txR" fmla="*/ 1529875 w 1529875"/>
                <a:gd name="txB" fmla="*/ 1347679 h 1347679"/>
              </a:gdLst>
              <a:ahLst/>
              <a:cxnLst>
                <a:cxn ang="0">
                  <a:pos x="1116806" y="1009863"/>
                </a:cxn>
                <a:cxn ang="0">
                  <a:pos x="1529875" y="1009863"/>
                </a:cxn>
                <a:cxn ang="0">
                  <a:pos x="1529875" y="1055770"/>
                </a:cxn>
                <a:cxn ang="0">
                  <a:pos x="1529875" y="1206371"/>
                </a:cxn>
                <a:cxn ang="0">
                  <a:pos x="1529875" y="1280640"/>
                </a:cxn>
                <a:cxn ang="0">
                  <a:pos x="1500370" y="1310145"/>
                </a:cxn>
                <a:cxn ang="0">
                  <a:pos x="1470865" y="1280640"/>
                </a:cxn>
                <a:cxn ang="0">
                  <a:pos x="1470865" y="1206371"/>
                </a:cxn>
                <a:cxn ang="0">
                  <a:pos x="1470865" y="1159543"/>
                </a:cxn>
                <a:cxn ang="0">
                  <a:pos x="1441360" y="1130039"/>
                </a:cxn>
                <a:cxn ang="0">
                  <a:pos x="1411856" y="1159543"/>
                </a:cxn>
                <a:cxn ang="0">
                  <a:pos x="1411856" y="1206371"/>
                </a:cxn>
                <a:cxn ang="0">
                  <a:pos x="1411856" y="1318174"/>
                </a:cxn>
                <a:cxn ang="0">
                  <a:pos x="1382351" y="1347679"/>
                </a:cxn>
                <a:cxn ang="0">
                  <a:pos x="1352846" y="1318174"/>
                </a:cxn>
                <a:cxn ang="0">
                  <a:pos x="1352846" y="1206371"/>
                </a:cxn>
                <a:cxn ang="0">
                  <a:pos x="1352493" y="1206371"/>
                </a:cxn>
                <a:cxn ang="0">
                  <a:pos x="1350527" y="1196633"/>
                </a:cxn>
                <a:cxn ang="0">
                  <a:pos x="1323341" y="1178613"/>
                </a:cxn>
                <a:cxn ang="0">
                  <a:pos x="1296155" y="1196633"/>
                </a:cxn>
                <a:cxn ang="0">
                  <a:pos x="1294189" y="1206371"/>
                </a:cxn>
                <a:cxn ang="0">
                  <a:pos x="1293836" y="1206371"/>
                </a:cxn>
                <a:cxn ang="0">
                  <a:pos x="1293836" y="1232065"/>
                </a:cxn>
                <a:cxn ang="0">
                  <a:pos x="1264331" y="1261569"/>
                </a:cxn>
                <a:cxn ang="0">
                  <a:pos x="1234826" y="1232065"/>
                </a:cxn>
                <a:cxn ang="0">
                  <a:pos x="1234826" y="1206371"/>
                </a:cxn>
                <a:cxn ang="0">
                  <a:pos x="1234826" y="1102703"/>
                </a:cxn>
                <a:cxn ang="0">
                  <a:pos x="1205321" y="1073198"/>
                </a:cxn>
                <a:cxn ang="0">
                  <a:pos x="1175816" y="1102703"/>
                </a:cxn>
                <a:cxn ang="0">
                  <a:pos x="1175816" y="1206371"/>
                </a:cxn>
                <a:cxn ang="0">
                  <a:pos x="1175816" y="1254144"/>
                </a:cxn>
                <a:cxn ang="0">
                  <a:pos x="1146311" y="1283648"/>
                </a:cxn>
                <a:cxn ang="0">
                  <a:pos x="1116806" y="1254144"/>
                </a:cxn>
                <a:cxn ang="0">
                  <a:pos x="1116806" y="1206371"/>
                </a:cxn>
                <a:cxn ang="0">
                  <a:pos x="1116806" y="1055770"/>
                </a:cxn>
                <a:cxn ang="0">
                  <a:pos x="1116806" y="1009863"/>
                </a:cxn>
                <a:cxn ang="0">
                  <a:pos x="759581" y="0"/>
                </a:cxn>
                <a:cxn ang="0">
                  <a:pos x="1171288" y="117206"/>
                </a:cxn>
                <a:cxn ang="0">
                  <a:pos x="1438342" y="475503"/>
                </a:cxn>
                <a:cxn ang="0">
                  <a:pos x="1526664" y="943543"/>
                </a:cxn>
                <a:cxn ang="0">
                  <a:pos x="1528585" y="1009862"/>
                </a:cxn>
                <a:cxn ang="0">
                  <a:pos x="1113802" y="1009862"/>
                </a:cxn>
                <a:cxn ang="0">
                  <a:pos x="1111076" y="952862"/>
                </a:cxn>
                <a:cxn ang="0">
                  <a:pos x="1020166" y="557845"/>
                </a:cxn>
                <a:cxn ang="0">
                  <a:pos x="769224" y="394645"/>
                </a:cxn>
                <a:cxn ang="0">
                  <a:pos x="582669" y="462150"/>
                </a:cxn>
                <a:cxn ang="0">
                  <a:pos x="458311" y="694339"/>
                </a:cxn>
                <a:cxn ang="0">
                  <a:pos x="426111" y="897225"/>
                </a:cxn>
                <a:cxn ang="0">
                  <a:pos x="419142" y="1009862"/>
                </a:cxn>
                <a:cxn ang="0">
                  <a:pos x="415450" y="1055770"/>
                </a:cxn>
                <a:cxn ang="0">
                  <a:pos x="415450" y="1206371"/>
                </a:cxn>
                <a:cxn ang="0">
                  <a:pos x="415450" y="1280640"/>
                </a:cxn>
                <a:cxn ang="0">
                  <a:pos x="385945" y="1310145"/>
                </a:cxn>
                <a:cxn ang="0">
                  <a:pos x="356440" y="1280640"/>
                </a:cxn>
                <a:cxn ang="0">
                  <a:pos x="356440" y="1206371"/>
                </a:cxn>
                <a:cxn ang="0">
                  <a:pos x="356440" y="1159543"/>
                </a:cxn>
                <a:cxn ang="0">
                  <a:pos x="326935" y="1130039"/>
                </a:cxn>
                <a:cxn ang="0">
                  <a:pos x="297431" y="1159543"/>
                </a:cxn>
                <a:cxn ang="0">
                  <a:pos x="297431" y="1206371"/>
                </a:cxn>
                <a:cxn ang="0">
                  <a:pos x="297431" y="1318174"/>
                </a:cxn>
                <a:cxn ang="0">
                  <a:pos x="267926" y="1347679"/>
                </a:cxn>
                <a:cxn ang="0">
                  <a:pos x="238421" y="1318174"/>
                </a:cxn>
                <a:cxn ang="0">
                  <a:pos x="238421" y="1206371"/>
                </a:cxn>
                <a:cxn ang="0">
                  <a:pos x="238068" y="1206371"/>
                </a:cxn>
                <a:cxn ang="0">
                  <a:pos x="236102" y="1196633"/>
                </a:cxn>
                <a:cxn ang="0">
                  <a:pos x="208916" y="1178613"/>
                </a:cxn>
                <a:cxn ang="0">
                  <a:pos x="181730" y="1196633"/>
                </a:cxn>
                <a:cxn ang="0">
                  <a:pos x="179764" y="1206371"/>
                </a:cxn>
                <a:cxn ang="0">
                  <a:pos x="179411" y="1206371"/>
                </a:cxn>
                <a:cxn ang="0">
                  <a:pos x="179411" y="1232065"/>
                </a:cxn>
                <a:cxn ang="0">
                  <a:pos x="149906" y="1261569"/>
                </a:cxn>
                <a:cxn ang="0">
                  <a:pos x="120401" y="1232065"/>
                </a:cxn>
                <a:cxn ang="0">
                  <a:pos x="120401" y="1206371"/>
                </a:cxn>
                <a:cxn ang="0">
                  <a:pos x="120401" y="1102703"/>
                </a:cxn>
                <a:cxn ang="0">
                  <a:pos x="90896" y="1073198"/>
                </a:cxn>
                <a:cxn ang="0">
                  <a:pos x="61391" y="1102703"/>
                </a:cxn>
                <a:cxn ang="0">
                  <a:pos x="61391" y="1206371"/>
                </a:cxn>
                <a:cxn ang="0">
                  <a:pos x="61391" y="1254144"/>
                </a:cxn>
                <a:cxn ang="0">
                  <a:pos x="31886" y="1283648"/>
                </a:cxn>
                <a:cxn ang="0">
                  <a:pos x="2381" y="1254144"/>
                </a:cxn>
                <a:cxn ang="0">
                  <a:pos x="0" y="1203990"/>
                </a:cxn>
                <a:cxn ang="0">
                  <a:pos x="2381" y="1009863"/>
                </a:cxn>
                <a:cxn ang="0">
                  <a:pos x="3680" y="1009862"/>
                </a:cxn>
                <a:cxn ang="0">
                  <a:pos x="11553" y="887860"/>
                </a:cxn>
                <a:cxn ang="0">
                  <a:pos x="185416" y="296726"/>
                </a:cxn>
                <a:cxn ang="0">
                  <a:pos x="759581" y="0"/>
                </a:cxn>
              </a:cxnLst>
              <a:rect l="txL" t="txT" r="txR" b="txB"/>
              <a:pathLst>
                <a:path w="1529875" h="1347679">
                  <a:moveTo>
                    <a:pt x="1116806" y="1009863"/>
                  </a:moveTo>
                  <a:lnTo>
                    <a:pt x="1529875" y="1009863"/>
                  </a:lnTo>
                  <a:lnTo>
                    <a:pt x="1529875" y="1055770"/>
                  </a:lnTo>
                  <a:lnTo>
                    <a:pt x="1529875" y="1206371"/>
                  </a:lnTo>
                  <a:lnTo>
                    <a:pt x="1529875" y="1280640"/>
                  </a:lnTo>
                  <a:cubicBezTo>
                    <a:pt x="1529875" y="1296935"/>
                    <a:pt x="1516665" y="1310145"/>
                    <a:pt x="1500370" y="1310145"/>
                  </a:cubicBezTo>
                  <a:cubicBezTo>
                    <a:pt x="1484075" y="1310145"/>
                    <a:pt x="1470865" y="1296935"/>
                    <a:pt x="1470865" y="1280640"/>
                  </a:cubicBezTo>
                  <a:lnTo>
                    <a:pt x="1470865" y="1206371"/>
                  </a:lnTo>
                  <a:lnTo>
                    <a:pt x="1470865" y="1159543"/>
                  </a:lnTo>
                  <a:cubicBezTo>
                    <a:pt x="1470865" y="1143248"/>
                    <a:pt x="1457655" y="1130039"/>
                    <a:pt x="1441360" y="1130039"/>
                  </a:cubicBezTo>
                  <a:cubicBezTo>
                    <a:pt x="1425065" y="1130039"/>
                    <a:pt x="1411856" y="1143248"/>
                    <a:pt x="1411856" y="1159543"/>
                  </a:cubicBezTo>
                  <a:lnTo>
                    <a:pt x="1411856" y="1206371"/>
                  </a:lnTo>
                  <a:lnTo>
                    <a:pt x="1411856" y="1318174"/>
                  </a:lnTo>
                  <a:cubicBezTo>
                    <a:pt x="1411856" y="1334469"/>
                    <a:pt x="1398646" y="1347679"/>
                    <a:pt x="1382351" y="1347679"/>
                  </a:cubicBezTo>
                  <a:cubicBezTo>
                    <a:pt x="1366056" y="1347679"/>
                    <a:pt x="1352846" y="1334469"/>
                    <a:pt x="1352846" y="1318174"/>
                  </a:cubicBezTo>
                  <a:lnTo>
                    <a:pt x="1352846" y="1206371"/>
                  </a:lnTo>
                  <a:lnTo>
                    <a:pt x="1352493" y="1206371"/>
                  </a:lnTo>
                  <a:lnTo>
                    <a:pt x="1350527" y="1196633"/>
                  </a:lnTo>
                  <a:cubicBezTo>
                    <a:pt x="1346048" y="1186043"/>
                    <a:pt x="1335562" y="1178613"/>
                    <a:pt x="1323341" y="1178613"/>
                  </a:cubicBezTo>
                  <a:cubicBezTo>
                    <a:pt x="1311119" y="1178613"/>
                    <a:pt x="1300634" y="1186043"/>
                    <a:pt x="1296155" y="1196633"/>
                  </a:cubicBezTo>
                  <a:lnTo>
                    <a:pt x="1294189" y="1206371"/>
                  </a:lnTo>
                  <a:lnTo>
                    <a:pt x="1293836" y="1206371"/>
                  </a:lnTo>
                  <a:lnTo>
                    <a:pt x="1293836" y="1232065"/>
                  </a:lnTo>
                  <a:cubicBezTo>
                    <a:pt x="1293836" y="1248360"/>
                    <a:pt x="1280626" y="1261569"/>
                    <a:pt x="1264331" y="1261569"/>
                  </a:cubicBezTo>
                  <a:cubicBezTo>
                    <a:pt x="1248036" y="1261569"/>
                    <a:pt x="1234826" y="1248360"/>
                    <a:pt x="1234826" y="1232065"/>
                  </a:cubicBezTo>
                  <a:lnTo>
                    <a:pt x="1234826" y="1206371"/>
                  </a:lnTo>
                  <a:lnTo>
                    <a:pt x="1234826" y="1102703"/>
                  </a:lnTo>
                  <a:cubicBezTo>
                    <a:pt x="1234826" y="1086408"/>
                    <a:pt x="1221616" y="1073198"/>
                    <a:pt x="1205321" y="1073198"/>
                  </a:cubicBezTo>
                  <a:cubicBezTo>
                    <a:pt x="1189026" y="1073198"/>
                    <a:pt x="1175816" y="1086408"/>
                    <a:pt x="1175816" y="1102703"/>
                  </a:cubicBezTo>
                  <a:lnTo>
                    <a:pt x="1175816" y="1206371"/>
                  </a:lnTo>
                  <a:lnTo>
                    <a:pt x="1175816" y="1254144"/>
                  </a:lnTo>
                  <a:cubicBezTo>
                    <a:pt x="1175816" y="1270439"/>
                    <a:pt x="1162606" y="1283648"/>
                    <a:pt x="1146311" y="1283648"/>
                  </a:cubicBezTo>
                  <a:cubicBezTo>
                    <a:pt x="1130016" y="1283648"/>
                    <a:pt x="1116806" y="1270439"/>
                    <a:pt x="1116806" y="1254144"/>
                  </a:cubicBezTo>
                  <a:lnTo>
                    <a:pt x="1116806" y="1206371"/>
                  </a:lnTo>
                  <a:lnTo>
                    <a:pt x="1116806" y="1055770"/>
                  </a:lnTo>
                  <a:lnTo>
                    <a:pt x="1116806" y="1009863"/>
                  </a:lnTo>
                  <a:close/>
                  <a:moveTo>
                    <a:pt x="759581" y="0"/>
                  </a:moveTo>
                  <a:cubicBezTo>
                    <a:pt x="918824" y="0"/>
                    <a:pt x="1056059" y="39069"/>
                    <a:pt x="1171288" y="117206"/>
                  </a:cubicBezTo>
                  <a:cubicBezTo>
                    <a:pt x="1286517" y="195344"/>
                    <a:pt x="1375535" y="314776"/>
                    <a:pt x="1438342" y="475503"/>
                  </a:cubicBezTo>
                  <a:cubicBezTo>
                    <a:pt x="1485448" y="596048"/>
                    <a:pt x="1514888" y="752062"/>
                    <a:pt x="1526664" y="943543"/>
                  </a:cubicBezTo>
                  <a:cubicBezTo>
                    <a:pt x="1527304" y="965649"/>
                    <a:pt x="1527945" y="987756"/>
                    <a:pt x="1528585" y="1009862"/>
                  </a:cubicBezTo>
                  <a:lnTo>
                    <a:pt x="1113802" y="1009862"/>
                  </a:lnTo>
                  <a:lnTo>
                    <a:pt x="1111076" y="952862"/>
                  </a:lnTo>
                  <a:cubicBezTo>
                    <a:pt x="1098955" y="771117"/>
                    <a:pt x="1068652" y="639444"/>
                    <a:pt x="1020166" y="557845"/>
                  </a:cubicBezTo>
                  <a:cubicBezTo>
                    <a:pt x="955520" y="449045"/>
                    <a:pt x="871873" y="394645"/>
                    <a:pt x="769224" y="394645"/>
                  </a:cubicBezTo>
                  <a:cubicBezTo>
                    <a:pt x="699138" y="394645"/>
                    <a:pt x="636954" y="417147"/>
                    <a:pt x="582669" y="462150"/>
                  </a:cubicBezTo>
                  <a:cubicBezTo>
                    <a:pt x="528386" y="507154"/>
                    <a:pt x="486933" y="584550"/>
                    <a:pt x="458311" y="694339"/>
                  </a:cubicBezTo>
                  <a:cubicBezTo>
                    <a:pt x="444000" y="749233"/>
                    <a:pt x="433267" y="816862"/>
                    <a:pt x="426111" y="897225"/>
                  </a:cubicBezTo>
                  <a:lnTo>
                    <a:pt x="419142" y="1009862"/>
                  </a:lnTo>
                  <a:lnTo>
                    <a:pt x="415450" y="1055770"/>
                  </a:lnTo>
                  <a:lnTo>
                    <a:pt x="415450" y="1206371"/>
                  </a:lnTo>
                  <a:lnTo>
                    <a:pt x="415450" y="1280640"/>
                  </a:lnTo>
                  <a:cubicBezTo>
                    <a:pt x="415450" y="1296935"/>
                    <a:pt x="402240" y="1310145"/>
                    <a:pt x="385945" y="1310145"/>
                  </a:cubicBezTo>
                  <a:cubicBezTo>
                    <a:pt x="369650" y="1310145"/>
                    <a:pt x="356440" y="1296935"/>
                    <a:pt x="356440" y="1280640"/>
                  </a:cubicBezTo>
                  <a:lnTo>
                    <a:pt x="356440" y="1206371"/>
                  </a:lnTo>
                  <a:lnTo>
                    <a:pt x="356440" y="1159543"/>
                  </a:lnTo>
                  <a:cubicBezTo>
                    <a:pt x="356440" y="1143248"/>
                    <a:pt x="343230" y="1130039"/>
                    <a:pt x="326935" y="1130039"/>
                  </a:cubicBezTo>
                  <a:cubicBezTo>
                    <a:pt x="310640" y="1130039"/>
                    <a:pt x="297431" y="1143248"/>
                    <a:pt x="297431" y="1159543"/>
                  </a:cubicBezTo>
                  <a:lnTo>
                    <a:pt x="297431" y="1206371"/>
                  </a:lnTo>
                  <a:lnTo>
                    <a:pt x="297431" y="1318174"/>
                  </a:lnTo>
                  <a:cubicBezTo>
                    <a:pt x="297431" y="1334469"/>
                    <a:pt x="284221" y="1347679"/>
                    <a:pt x="267926" y="1347679"/>
                  </a:cubicBezTo>
                  <a:cubicBezTo>
                    <a:pt x="251631" y="1347679"/>
                    <a:pt x="238421" y="1334469"/>
                    <a:pt x="238421" y="1318174"/>
                  </a:cubicBezTo>
                  <a:lnTo>
                    <a:pt x="238421" y="1206371"/>
                  </a:lnTo>
                  <a:lnTo>
                    <a:pt x="238068" y="1206371"/>
                  </a:lnTo>
                  <a:lnTo>
                    <a:pt x="236102" y="1196633"/>
                  </a:lnTo>
                  <a:cubicBezTo>
                    <a:pt x="231623" y="1186043"/>
                    <a:pt x="221137" y="1178613"/>
                    <a:pt x="208916" y="1178613"/>
                  </a:cubicBezTo>
                  <a:cubicBezTo>
                    <a:pt x="196694" y="1178613"/>
                    <a:pt x="186209" y="1186043"/>
                    <a:pt x="181730" y="1196633"/>
                  </a:cubicBezTo>
                  <a:lnTo>
                    <a:pt x="179764" y="1206371"/>
                  </a:lnTo>
                  <a:lnTo>
                    <a:pt x="179411" y="1206371"/>
                  </a:lnTo>
                  <a:lnTo>
                    <a:pt x="179411" y="1232065"/>
                  </a:lnTo>
                  <a:cubicBezTo>
                    <a:pt x="179411" y="1248360"/>
                    <a:pt x="166201" y="1261569"/>
                    <a:pt x="149906" y="1261569"/>
                  </a:cubicBezTo>
                  <a:cubicBezTo>
                    <a:pt x="133611" y="1261569"/>
                    <a:pt x="120401" y="1248360"/>
                    <a:pt x="120401" y="1232065"/>
                  </a:cubicBezTo>
                  <a:lnTo>
                    <a:pt x="120401" y="1206371"/>
                  </a:lnTo>
                  <a:lnTo>
                    <a:pt x="120401" y="1102703"/>
                  </a:lnTo>
                  <a:cubicBezTo>
                    <a:pt x="120401" y="1086408"/>
                    <a:pt x="107191" y="1073198"/>
                    <a:pt x="90896" y="1073198"/>
                  </a:cubicBezTo>
                  <a:cubicBezTo>
                    <a:pt x="74601" y="1073198"/>
                    <a:pt x="61391" y="1086408"/>
                    <a:pt x="61391" y="1102703"/>
                  </a:cubicBezTo>
                  <a:lnTo>
                    <a:pt x="61391" y="1206371"/>
                  </a:lnTo>
                  <a:lnTo>
                    <a:pt x="61391" y="1254144"/>
                  </a:lnTo>
                  <a:cubicBezTo>
                    <a:pt x="61391" y="1270439"/>
                    <a:pt x="48181" y="1283648"/>
                    <a:pt x="31886" y="1283648"/>
                  </a:cubicBezTo>
                  <a:cubicBezTo>
                    <a:pt x="15591" y="1283648"/>
                    <a:pt x="2381" y="1270439"/>
                    <a:pt x="2381" y="1254144"/>
                  </a:cubicBezTo>
                  <a:lnTo>
                    <a:pt x="0" y="1203990"/>
                  </a:lnTo>
                  <a:cubicBezTo>
                    <a:pt x="794" y="1139281"/>
                    <a:pt x="1587" y="1074572"/>
                    <a:pt x="2381" y="1009863"/>
                  </a:cubicBezTo>
                  <a:lnTo>
                    <a:pt x="3680" y="1009862"/>
                  </a:lnTo>
                  <a:lnTo>
                    <a:pt x="11553" y="887860"/>
                  </a:lnTo>
                  <a:cubicBezTo>
                    <a:pt x="34735" y="628781"/>
                    <a:pt x="92689" y="431736"/>
                    <a:pt x="185416" y="296726"/>
                  </a:cubicBezTo>
                  <a:cubicBezTo>
                    <a:pt x="322899" y="98908"/>
                    <a:pt x="514287" y="0"/>
                    <a:pt x="759581" y="0"/>
                  </a:cubicBezTo>
                  <a:close/>
                </a:path>
              </a:pathLst>
            </a:custGeom>
            <a:solidFill>
              <a:srgbClr val="FF9409"/>
            </a:solidFill>
            <a:ln w="9525">
              <a:noFill/>
            </a:ln>
          </p:spPr>
          <p:txBody>
            <a:bodyPr vert="horz" wrap="square" anchor="t" anchorCtr="0"/>
            <a:p>
              <a:pPr algn="ctr"/>
              <a:endParaRPr sz="23900" b="1">
                <a:solidFill>
                  <a:srgbClr val="000000"/>
                </a:solidFill>
                <a:latin typeface="Arial" panose="020B0604020202020204" pitchFamily="34" charset="0"/>
                <a:sym typeface="微软雅黑" panose="020B0503020204020204" charset="-122"/>
              </a:endParaRPr>
            </a:p>
          </p:txBody>
        </p:sp>
      </p:grpSp>
      <p:pic>
        <p:nvPicPr>
          <p:cNvPr id="6159" name="图片 6158" descr="企业微信截图_16738593619194"/>
          <p:cNvPicPr>
            <a:picLocks noChangeAspect="1"/>
          </p:cNvPicPr>
          <p:nvPr/>
        </p:nvPicPr>
        <p:blipFill>
          <a:blip r:embed="rId1"/>
          <a:stretch>
            <a:fillRect/>
          </a:stretch>
        </p:blipFill>
        <p:spPr>
          <a:xfrm>
            <a:off x="7596188" y="0"/>
            <a:ext cx="1539875" cy="1539875"/>
          </a:xfrm>
          <a:prstGeom prst="rect">
            <a:avLst/>
          </a:prstGeom>
          <a:noFill/>
          <a:ln w="9525">
            <a:noFill/>
          </a:ln>
        </p:spPr>
      </p:pic>
      <p:sp>
        <p:nvSpPr>
          <p:cNvPr id="4" name="文本框 3"/>
          <p:cNvSpPr txBox="1"/>
          <p:nvPr>
            <p:custDataLst>
              <p:tags r:id="rId2"/>
            </p:custDataLst>
          </p:nvPr>
        </p:nvSpPr>
        <p:spPr>
          <a:xfrm>
            <a:off x="2140585" y="1580515"/>
            <a:ext cx="1799590" cy="4015105"/>
          </a:xfrm>
          <a:prstGeom prst="rect">
            <a:avLst/>
          </a:prstGeom>
          <a:noFill/>
        </p:spPr>
        <p:txBody>
          <a:bodyPr wrap="square" rtlCol="0" anchor="t" anchorCtr="0">
            <a:spAutoFit/>
          </a:bodyPr>
          <a:p>
            <a:pPr>
              <a:lnSpc>
                <a:spcPct val="100000"/>
              </a:lnSpc>
            </a:pPr>
            <a:r>
              <a:rPr lang="en-US" altLang="zh-CN" sz="25500">
                <a:solidFill>
                  <a:srgbClr val="37AB91"/>
                </a:solidFill>
                <a:latin typeface="Bahnschrift SemiBold Condensed" panose="020B0502040204020203" charset="0"/>
                <a:ea typeface="汉仪力量黑简" panose="00020600040101010101" charset="-122"/>
                <a:cs typeface="Bahnschrift SemiBold Condensed" panose="020B0502040204020203" charset="0"/>
              </a:rPr>
              <a:t>3</a:t>
            </a:r>
            <a:endParaRPr lang="en-US" altLang="zh-CN" sz="25500">
              <a:solidFill>
                <a:srgbClr val="37AB91"/>
              </a:solidFill>
              <a:latin typeface="Bahnschrift SemiBold Condensed" panose="020B0502040204020203" charset="0"/>
              <a:ea typeface="汉仪力量黑简" panose="00020600040101010101" charset="-122"/>
              <a:cs typeface="Bahnschrift SemiBold Condensed" panose="020B0502040204020203" charset="0"/>
            </a:endParaRPr>
          </a:p>
        </p:txBody>
      </p:sp>
    </p:spTree>
  </p:cSld>
  <p:clrMapOvr>
    <a:masterClrMapping/>
  </p:clrMapOvr>
  <p:transition spd="slow"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152"/>
                                        </p:tgtEl>
                                        <p:attrNameLst>
                                          <p:attrName>style.visibility</p:attrName>
                                        </p:attrNameLst>
                                      </p:cBhvr>
                                      <p:to>
                                        <p:strVal val="visible"/>
                                      </p:to>
                                    </p:set>
                                    <p:anim calcmode="lin" valueType="num">
                                      <p:cBhvr>
                                        <p:cTn id="7" dur="500" fill="hold"/>
                                        <p:tgtEl>
                                          <p:spTgt spid="6152"/>
                                        </p:tgtEl>
                                        <p:attrNameLst>
                                          <p:attrName>ppt_x</p:attrName>
                                        </p:attrNameLst>
                                      </p:cBhvr>
                                      <p:tavLst>
                                        <p:tav tm="0">
                                          <p:val>
                                            <p:strVal val="1+#ppt_w/2"/>
                                          </p:val>
                                        </p:tav>
                                        <p:tav tm="100000">
                                          <p:val>
                                            <p:strVal val="#ppt_x"/>
                                          </p:val>
                                        </p:tav>
                                      </p:tavLst>
                                    </p:anim>
                                    <p:anim calcmode="lin" valueType="num">
                                      <p:cBhvr>
                                        <p:cTn id="8" dur="500" fill="hold"/>
                                        <p:tgtEl>
                                          <p:spTgt spid="615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6153"/>
                                        </p:tgtEl>
                                        <p:attrNameLst>
                                          <p:attrName>style.visibility</p:attrName>
                                        </p:attrNameLst>
                                      </p:cBhvr>
                                      <p:to>
                                        <p:strVal val="visible"/>
                                      </p:to>
                                    </p:set>
                                    <p:animEffect filter="wipe(left)">
                                      <p:cBhvr>
                                        <p:cTn id="12" dur="500"/>
                                        <p:tgtEl>
                                          <p:spTgt spid="6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2" grpId="0" bldLvl="0"/>
      <p:bldP spid="6153" grpId="0" bldLvl="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p:nvPr>
            <p:ph type="sldNum" sz="quarter" idx="12"/>
          </p:nvPr>
        </p:nvSpPr>
        <p:spPr/>
        <p:txBody>
          <a:bodyPr/>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grpSp>
        <p:nvGrpSpPr>
          <p:cNvPr id="7170" name="组合 30"/>
          <p:cNvGrpSpPr/>
          <p:nvPr/>
        </p:nvGrpSpPr>
        <p:grpSpPr>
          <a:xfrm>
            <a:off x="-114300" y="255588"/>
            <a:ext cx="4641850" cy="827087"/>
            <a:chOff x="0" y="0"/>
            <a:chExt cx="6197601" cy="826663"/>
          </a:xfrm>
        </p:grpSpPr>
        <p:grpSp>
          <p:nvGrpSpPr>
            <p:cNvPr id="7171" name="组合 31"/>
            <p:cNvGrpSpPr/>
            <p:nvPr/>
          </p:nvGrpSpPr>
          <p:grpSpPr>
            <a:xfrm rot="5400000">
              <a:off x="592351" y="-592351"/>
              <a:ext cx="788563" cy="1973265"/>
              <a:chOff x="0" y="0"/>
              <a:chExt cx="1414431" cy="3539410"/>
            </a:xfrm>
          </p:grpSpPr>
          <p:grpSp>
            <p:nvGrpSpPr>
              <p:cNvPr id="7172" name="组合 35"/>
              <p:cNvGrpSpPr/>
              <p:nvPr/>
            </p:nvGrpSpPr>
            <p:grpSpPr>
              <a:xfrm>
                <a:off x="515412" y="0"/>
                <a:ext cx="374943" cy="2281237"/>
                <a:chOff x="0" y="0"/>
                <a:chExt cx="232791" cy="1416352"/>
              </a:xfrm>
            </p:grpSpPr>
            <p:sp>
              <p:nvSpPr>
                <p:cNvPr id="7173" name="圆角矩形 41"/>
                <p:cNvSpPr/>
                <p:nvPr/>
              </p:nvSpPr>
              <p:spPr>
                <a:xfrm rot="-5400000" flipV="1">
                  <a:off x="-417703" y="765858"/>
                  <a:ext cx="1068198" cy="232790"/>
                </a:xfrm>
                <a:prstGeom prst="roundRect">
                  <a:avLst>
                    <a:gd name="adj" fmla="val 50000"/>
                  </a:avLst>
                </a:prstGeom>
                <a:solidFill>
                  <a:srgbClr val="37AB91"/>
                </a:solidFill>
                <a:ln w="9525">
                  <a:noFill/>
                </a:ln>
              </p:spPr>
              <p:txBody>
                <a:bodyPr anchor="ctr" anchorCtr="0"/>
                <a:p>
                  <a:pPr algn="ctr"/>
                  <a:endParaRPr>
                    <a:solidFill>
                      <a:srgbClr val="FFFFFF"/>
                    </a:solidFill>
                    <a:latin typeface="Arial" panose="020B0604020202020204" pitchFamily="34" charset="0"/>
                    <a:sym typeface="微软雅黑" panose="020B0503020204020204" charset="-122"/>
                  </a:endParaRPr>
                </a:p>
              </p:txBody>
            </p:sp>
            <p:sp>
              <p:nvSpPr>
                <p:cNvPr id="7174" name="椭圆 42"/>
                <p:cNvSpPr/>
                <p:nvPr/>
              </p:nvSpPr>
              <p:spPr>
                <a:xfrm rot="-5400000" flipV="1">
                  <a:off x="506" y="-506"/>
                  <a:ext cx="231778" cy="232790"/>
                </a:xfrm>
                <a:prstGeom prst="ellipse">
                  <a:avLst/>
                </a:prstGeom>
                <a:solidFill>
                  <a:srgbClr val="37AB91"/>
                </a:solidFill>
                <a:ln w="9525">
                  <a:noFill/>
                </a:ln>
              </p:spPr>
              <p:txBody>
                <a:bodyPr anchor="ctr" anchorCtr="0"/>
                <a:p>
                  <a:pPr algn="ctr"/>
                  <a:endParaRPr>
                    <a:solidFill>
                      <a:srgbClr val="FFFFFF"/>
                    </a:solidFill>
                    <a:latin typeface="Arial" panose="020B0604020202020204" pitchFamily="34" charset="0"/>
                    <a:sym typeface="微软雅黑" panose="020B0503020204020204" charset="-122"/>
                  </a:endParaRPr>
                </a:p>
              </p:txBody>
            </p:sp>
          </p:grpSp>
          <p:grpSp>
            <p:nvGrpSpPr>
              <p:cNvPr id="7175" name="组合 36"/>
              <p:cNvGrpSpPr/>
              <p:nvPr/>
            </p:nvGrpSpPr>
            <p:grpSpPr>
              <a:xfrm>
                <a:off x="1213913" y="685005"/>
                <a:ext cx="200518" cy="1219995"/>
                <a:chOff x="0" y="0"/>
                <a:chExt cx="232791" cy="1416352"/>
              </a:xfrm>
            </p:grpSpPr>
            <p:sp>
              <p:nvSpPr>
                <p:cNvPr id="7176" name="圆角矩形 39"/>
                <p:cNvSpPr/>
                <p:nvPr/>
              </p:nvSpPr>
              <p:spPr>
                <a:xfrm rot="-5400000" flipV="1">
                  <a:off x="-417703" y="765858"/>
                  <a:ext cx="1068198" cy="232790"/>
                </a:xfrm>
                <a:prstGeom prst="roundRect">
                  <a:avLst>
                    <a:gd name="adj" fmla="val 50000"/>
                  </a:avLst>
                </a:prstGeom>
                <a:solidFill>
                  <a:srgbClr val="595959"/>
                </a:solidFill>
                <a:ln w="9525">
                  <a:noFill/>
                </a:ln>
              </p:spPr>
              <p:txBody>
                <a:bodyPr anchor="ctr" anchorCtr="0"/>
                <a:p>
                  <a:pPr algn="ctr"/>
                  <a:endParaRPr>
                    <a:solidFill>
                      <a:srgbClr val="FFFFFF"/>
                    </a:solidFill>
                    <a:latin typeface="Arial" panose="020B0604020202020204" pitchFamily="34" charset="0"/>
                    <a:sym typeface="微软雅黑" panose="020B0503020204020204" charset="-122"/>
                  </a:endParaRPr>
                </a:p>
              </p:txBody>
            </p:sp>
            <p:sp>
              <p:nvSpPr>
                <p:cNvPr id="7177" name="椭圆 40"/>
                <p:cNvSpPr/>
                <p:nvPr/>
              </p:nvSpPr>
              <p:spPr>
                <a:xfrm rot="-5400000" flipV="1">
                  <a:off x="506" y="-506"/>
                  <a:ext cx="231778" cy="232790"/>
                </a:xfrm>
                <a:prstGeom prst="ellipse">
                  <a:avLst/>
                </a:prstGeom>
                <a:solidFill>
                  <a:srgbClr val="595959"/>
                </a:solidFill>
                <a:ln w="9525">
                  <a:noFill/>
                </a:ln>
              </p:spPr>
              <p:txBody>
                <a:bodyPr anchor="ctr" anchorCtr="0"/>
                <a:p>
                  <a:pPr algn="ctr"/>
                  <a:endParaRPr>
                    <a:solidFill>
                      <a:srgbClr val="FFFFFF"/>
                    </a:solidFill>
                    <a:latin typeface="Arial" panose="020B0604020202020204" pitchFamily="34" charset="0"/>
                    <a:sym typeface="微软雅黑" panose="020B0503020204020204" charset="-122"/>
                  </a:endParaRPr>
                </a:p>
              </p:txBody>
            </p:sp>
          </p:grpSp>
          <p:sp>
            <p:nvSpPr>
              <p:cNvPr id="7178" name="圆角矩形 37"/>
              <p:cNvSpPr/>
              <p:nvPr/>
            </p:nvSpPr>
            <p:spPr>
              <a:xfrm rot="5400000">
                <a:off x="520138" y="2819933"/>
                <a:ext cx="1064012" cy="374942"/>
              </a:xfrm>
              <a:prstGeom prst="roundRect">
                <a:avLst>
                  <a:gd name="adj" fmla="val 50000"/>
                </a:avLst>
              </a:prstGeom>
              <a:solidFill>
                <a:srgbClr val="37AB91"/>
              </a:solidFill>
              <a:ln w="9525">
                <a:noFill/>
              </a:ln>
            </p:spPr>
            <p:txBody>
              <a:bodyPr anchor="ctr" anchorCtr="0"/>
              <a:p>
                <a:pPr algn="ctr"/>
                <a:endParaRPr>
                  <a:solidFill>
                    <a:srgbClr val="FFFFFF"/>
                  </a:solidFill>
                  <a:latin typeface="Arial" panose="020B0604020202020204" pitchFamily="34" charset="0"/>
                  <a:sym typeface="微软雅黑" panose="020B0503020204020204" charset="-122"/>
                </a:endParaRPr>
              </a:p>
            </p:txBody>
          </p:sp>
          <p:sp>
            <p:nvSpPr>
              <p:cNvPr id="7179" name="圆角矩形 38"/>
              <p:cNvSpPr/>
              <p:nvPr/>
            </p:nvSpPr>
            <p:spPr>
              <a:xfrm rot="5400000">
                <a:off x="-575592" y="2434667"/>
                <a:ext cx="1471965" cy="320782"/>
              </a:xfrm>
              <a:prstGeom prst="roundRect">
                <a:avLst>
                  <a:gd name="adj" fmla="val 50000"/>
                </a:avLst>
              </a:prstGeom>
              <a:solidFill>
                <a:srgbClr val="FF9409"/>
              </a:solidFill>
              <a:ln w="9525">
                <a:noFill/>
              </a:ln>
            </p:spPr>
            <p:txBody>
              <a:bodyPr anchor="ctr" anchorCtr="0"/>
              <a:p>
                <a:pPr algn="ctr"/>
                <a:endParaRPr>
                  <a:solidFill>
                    <a:srgbClr val="FFFFFF"/>
                  </a:solidFill>
                  <a:latin typeface="Arial" panose="020B0604020202020204" pitchFamily="34" charset="0"/>
                  <a:sym typeface="微软雅黑" panose="020B0503020204020204" charset="-122"/>
                </a:endParaRPr>
              </a:p>
            </p:txBody>
          </p:sp>
        </p:grpSp>
        <p:grpSp>
          <p:nvGrpSpPr>
            <p:cNvPr id="7180" name="组合 32"/>
            <p:cNvGrpSpPr/>
            <p:nvPr/>
          </p:nvGrpSpPr>
          <p:grpSpPr>
            <a:xfrm>
              <a:off x="2218969" y="82511"/>
              <a:ext cx="3978632" cy="744152"/>
              <a:chOff x="0" y="0"/>
              <a:chExt cx="3978632" cy="744152"/>
            </a:xfrm>
          </p:grpSpPr>
          <p:sp>
            <p:nvSpPr>
              <p:cNvPr id="7181" name="文本框 33"/>
              <p:cNvSpPr/>
              <p:nvPr/>
            </p:nvSpPr>
            <p:spPr>
              <a:xfrm>
                <a:off x="1" y="0"/>
                <a:ext cx="2646878" cy="584775"/>
              </a:xfrm>
              <a:prstGeom prst="rect">
                <a:avLst/>
              </a:prstGeom>
              <a:noFill/>
              <a:ln w="9525">
                <a:noFill/>
              </a:ln>
            </p:spPr>
            <p:txBody>
              <a:bodyPr wrap="none">
                <a:spAutoFit/>
              </a:bodyPr>
              <a:p>
                <a:endParaRPr>
                  <a:latin typeface="Arial" panose="020B0604020202020204" pitchFamily="34" charset="0"/>
                </a:endParaRPr>
              </a:p>
            </p:txBody>
          </p:sp>
          <p:sp>
            <p:nvSpPr>
              <p:cNvPr id="7182" name="文本框 34"/>
              <p:cNvSpPr/>
              <p:nvPr/>
            </p:nvSpPr>
            <p:spPr>
              <a:xfrm>
                <a:off x="0" y="497931"/>
                <a:ext cx="3978632" cy="246221"/>
              </a:xfrm>
              <a:prstGeom prst="rect">
                <a:avLst/>
              </a:prstGeom>
              <a:noFill/>
              <a:ln w="9525">
                <a:noFill/>
              </a:ln>
            </p:spPr>
            <p:txBody>
              <a:bodyPr wrap="square">
                <a:spAutoFit/>
              </a:bodyPr>
              <a:p>
                <a:endParaRPr>
                  <a:latin typeface="Arial" panose="020B0604020202020204" pitchFamily="34" charset="0"/>
                </a:endParaRPr>
              </a:p>
            </p:txBody>
          </p:sp>
        </p:grpSp>
      </p:grpSp>
      <p:pic>
        <p:nvPicPr>
          <p:cNvPr id="7184" name="图片 7183" descr="企业微信截图_16738593619194"/>
          <p:cNvPicPr>
            <a:picLocks noChangeAspect="1"/>
          </p:cNvPicPr>
          <p:nvPr/>
        </p:nvPicPr>
        <p:blipFill>
          <a:blip r:embed="rId1"/>
          <a:stretch>
            <a:fillRect/>
          </a:stretch>
        </p:blipFill>
        <p:spPr>
          <a:xfrm>
            <a:off x="7596188" y="0"/>
            <a:ext cx="1539875" cy="1539875"/>
          </a:xfrm>
          <a:prstGeom prst="rect">
            <a:avLst/>
          </a:prstGeom>
          <a:noFill/>
          <a:ln w="9525">
            <a:noFill/>
          </a:ln>
        </p:spPr>
      </p:pic>
      <p:grpSp>
        <p:nvGrpSpPr>
          <p:cNvPr id="3" name="组合 2"/>
          <p:cNvGrpSpPr/>
          <p:nvPr/>
        </p:nvGrpSpPr>
        <p:grpSpPr>
          <a:xfrm>
            <a:off x="1058755" y="2335530"/>
            <a:ext cx="7218457" cy="3212063"/>
            <a:chOff x="2888" y="3213"/>
            <a:chExt cx="8625" cy="3838"/>
          </a:xfrm>
        </p:grpSpPr>
        <p:sp>
          <p:nvSpPr>
            <p:cNvPr id="106" name="文本框 105"/>
            <p:cNvSpPr txBox="1"/>
            <p:nvPr>
              <p:custDataLst>
                <p:tags r:id="rId2"/>
              </p:custDataLst>
            </p:nvPr>
          </p:nvSpPr>
          <p:spPr>
            <a:xfrm>
              <a:off x="3194" y="6036"/>
              <a:ext cx="1790" cy="898"/>
            </a:xfrm>
            <a:prstGeom prst="rect">
              <a:avLst/>
            </a:prstGeom>
            <a:noFill/>
          </p:spPr>
          <p:txBody>
            <a:bodyPr wrap="square" rtlCol="0">
              <a:normAutofit/>
            </a:bodyPr>
            <a:p>
              <a:pPr lvl="0" algn="l">
                <a:lnSpc>
                  <a:spcPct val="100000"/>
                </a:lnSpc>
                <a:spcBef>
                  <a:spcPts val="0"/>
                </a:spcBef>
                <a:spcAft>
                  <a:spcPts val="1000"/>
                </a:spcAft>
                <a:buClrTx/>
                <a:buSzTx/>
                <a:buFontTx/>
              </a:pPr>
              <a:r>
                <a:rPr lang="zh-CN" altLang="en-US" sz="1000" spc="150">
                  <a:solidFill>
                    <a:schemeClr val="tx1"/>
                  </a:solidFill>
                  <a:uFillTx/>
                  <a:latin typeface="微软雅黑" panose="020B0503020204020204" charset="-122"/>
                  <a:ea typeface="微软雅黑" panose="020B0503020204020204" charset="-122"/>
                  <a:cs typeface="微软雅黑" panose="020B0503020204020204" charset="-122"/>
                  <a:sym typeface="微软雅黑" panose="020B0503020204020204" charset="-122"/>
                </a:rPr>
                <a:t>交通渠化、安全岛、 慢行空间、无障碍、地面标线、交通指示标牌等</a:t>
              </a:r>
              <a:endParaRPr lang="zh-CN" altLang="en-US" sz="1000" spc="150">
                <a:solidFill>
                  <a:schemeClr val="tx1"/>
                </a:solidFill>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7" name="文本框 106"/>
            <p:cNvSpPr txBox="1"/>
            <p:nvPr>
              <p:custDataLst>
                <p:tags r:id="rId3"/>
              </p:custDataLst>
            </p:nvPr>
          </p:nvSpPr>
          <p:spPr>
            <a:xfrm>
              <a:off x="3089" y="5647"/>
              <a:ext cx="1999" cy="510"/>
            </a:xfrm>
            <a:prstGeom prst="rect">
              <a:avLst/>
            </a:prstGeom>
            <a:noFill/>
          </p:spPr>
          <p:txBody>
            <a:bodyPr wrap="square" bIns="0" rtlCol="0" anchor="ctr" anchorCtr="0">
              <a:normAutofit/>
            </a:bodyPr>
            <a:p>
              <a:pPr lvl="0" algn="ctr">
                <a:buClrTx/>
                <a:buSzTx/>
                <a:buFontTx/>
              </a:pPr>
              <a:r>
                <a:rPr lang="zh-CN" altLang="en-US" sz="1400" b="1" spc="300">
                  <a:solidFill>
                    <a:schemeClr val="tx1"/>
                  </a:solidFill>
                  <a:uFillTx/>
                  <a:latin typeface="微软雅黑" panose="020B0503020204020204" charset="-122"/>
                  <a:ea typeface="微软雅黑" panose="020B0503020204020204" charset="-122"/>
                  <a:cs typeface="思源黑体 CN Regular" panose="020B0500000000000000" charset="-122"/>
                  <a:sym typeface="微软雅黑" panose="020B0503020204020204" charset="-122"/>
                </a:rPr>
                <a:t>交通板块</a:t>
              </a:r>
              <a:endParaRPr lang="zh-CN" altLang="en-US" sz="1400" b="1" spc="300">
                <a:solidFill>
                  <a:schemeClr val="tx1"/>
                </a:solidFill>
                <a:uFillTx/>
                <a:latin typeface="微软雅黑" panose="020B0503020204020204" charset="-122"/>
                <a:ea typeface="微软雅黑" panose="020B0503020204020204" charset="-122"/>
                <a:cs typeface="思源黑体 CN Regular" panose="020B0500000000000000" charset="-122"/>
                <a:sym typeface="微软雅黑" panose="020B0503020204020204" charset="-122"/>
              </a:endParaRPr>
            </a:p>
          </p:txBody>
        </p:sp>
        <p:sp>
          <p:nvSpPr>
            <p:cNvPr id="98" name="任意多边形 97"/>
            <p:cNvSpPr/>
            <p:nvPr>
              <p:custDataLst>
                <p:tags r:id="rId4"/>
              </p:custDataLst>
            </p:nvPr>
          </p:nvSpPr>
          <p:spPr>
            <a:xfrm>
              <a:off x="4958" y="3224"/>
              <a:ext cx="2393" cy="1184"/>
            </a:xfrm>
            <a:custGeom>
              <a:avLst/>
              <a:gdLst>
                <a:gd name="adj" fmla="val 13416"/>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10" h="1984">
                  <a:moveTo>
                    <a:pt x="2005" y="0"/>
                  </a:moveTo>
                  <a:cubicBezTo>
                    <a:pt x="3112" y="0"/>
                    <a:pt x="4010" y="888"/>
                    <a:pt x="4010" y="1984"/>
                  </a:cubicBezTo>
                  <a:lnTo>
                    <a:pt x="3478" y="1984"/>
                  </a:lnTo>
                  <a:cubicBezTo>
                    <a:pt x="3478" y="1182"/>
                    <a:pt x="2818" y="532"/>
                    <a:pt x="2005" y="532"/>
                  </a:cubicBezTo>
                  <a:cubicBezTo>
                    <a:pt x="1192" y="532"/>
                    <a:pt x="532" y="1182"/>
                    <a:pt x="532" y="1984"/>
                  </a:cubicBezTo>
                  <a:lnTo>
                    <a:pt x="0" y="1984"/>
                  </a:lnTo>
                  <a:cubicBezTo>
                    <a:pt x="0" y="888"/>
                    <a:pt x="898" y="0"/>
                    <a:pt x="2005" y="0"/>
                  </a:cubicBezTo>
                  <a:close/>
                </a:path>
              </a:pathLst>
            </a:custGeom>
            <a:solidFill>
              <a:srgbClr val="FFFFFF">
                <a:lumMod val="95000"/>
              </a:srgbClr>
            </a:solidFill>
            <a:ln>
              <a:noFill/>
            </a:ln>
          </p:spPr>
          <p:style>
            <a:lnRef idx="2">
              <a:srgbClr val="FCC30C">
                <a:shade val="50000"/>
              </a:srgbClr>
            </a:lnRef>
            <a:fillRef idx="1">
              <a:srgbClr val="FCC30C"/>
            </a:fillRef>
            <a:effectRef idx="0">
              <a:srgbClr val="FCC30C"/>
            </a:effectRef>
            <a:fontRef idx="minor">
              <a:srgbClr val="FFFFFF"/>
            </a:fontRef>
          </p:style>
          <p:txBody>
            <a:bodyPr wrap="square" rtlCol="0" anchor="ctr">
              <a:noAutofit/>
            </a:bodyPr>
            <a:p>
              <a:pPr algn="ctr"/>
              <a:endParaRPr lang="zh-CN" altLang="en-US" sz="1350">
                <a:solidFill>
                  <a:srgbClr val="000000"/>
                </a:solidFill>
                <a:cs typeface="思源黑体 CN Regular" panose="020B0500000000000000" charset="-122"/>
              </a:endParaRPr>
            </a:p>
          </p:txBody>
        </p:sp>
        <p:sp>
          <p:nvSpPr>
            <p:cNvPr id="99" name="任意多边形 98"/>
            <p:cNvSpPr/>
            <p:nvPr>
              <p:custDataLst>
                <p:tags r:id="rId5"/>
              </p:custDataLst>
            </p:nvPr>
          </p:nvSpPr>
          <p:spPr>
            <a:xfrm flipV="1">
              <a:off x="2888" y="4406"/>
              <a:ext cx="2393" cy="1184"/>
            </a:xfrm>
            <a:custGeom>
              <a:avLst/>
              <a:gdLst>
                <a:gd name="adj" fmla="val 13416"/>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10" h="1984">
                  <a:moveTo>
                    <a:pt x="2005" y="0"/>
                  </a:moveTo>
                  <a:cubicBezTo>
                    <a:pt x="3112" y="0"/>
                    <a:pt x="4010" y="888"/>
                    <a:pt x="4010" y="1984"/>
                  </a:cubicBezTo>
                  <a:lnTo>
                    <a:pt x="3478" y="1984"/>
                  </a:lnTo>
                  <a:cubicBezTo>
                    <a:pt x="3478" y="1182"/>
                    <a:pt x="2818" y="532"/>
                    <a:pt x="2005" y="532"/>
                  </a:cubicBezTo>
                  <a:cubicBezTo>
                    <a:pt x="1192" y="532"/>
                    <a:pt x="532" y="1182"/>
                    <a:pt x="532" y="1984"/>
                  </a:cubicBezTo>
                  <a:lnTo>
                    <a:pt x="0" y="1984"/>
                  </a:lnTo>
                  <a:cubicBezTo>
                    <a:pt x="0" y="888"/>
                    <a:pt x="898" y="0"/>
                    <a:pt x="2005" y="0"/>
                  </a:cubicBezTo>
                  <a:close/>
                </a:path>
              </a:pathLst>
            </a:custGeom>
            <a:solidFill>
              <a:srgbClr val="FFFFFF">
                <a:lumMod val="95000"/>
              </a:srgbClr>
            </a:solidFill>
            <a:ln>
              <a:noFill/>
            </a:ln>
          </p:spPr>
          <p:style>
            <a:lnRef idx="2">
              <a:srgbClr val="FCC30C">
                <a:shade val="50000"/>
              </a:srgbClr>
            </a:lnRef>
            <a:fillRef idx="1">
              <a:srgbClr val="FCC30C"/>
            </a:fillRef>
            <a:effectRef idx="0">
              <a:srgbClr val="FCC30C"/>
            </a:effectRef>
            <a:fontRef idx="minor">
              <a:srgbClr val="FFFFFF"/>
            </a:fontRef>
          </p:style>
          <p:txBody>
            <a:bodyPr wrap="square" rtlCol="0" anchor="ctr">
              <a:noAutofit/>
            </a:bodyPr>
            <a:p>
              <a:pPr algn="ctr"/>
              <a:endParaRPr lang="zh-CN" altLang="en-US" sz="1350">
                <a:solidFill>
                  <a:srgbClr val="000000"/>
                </a:solidFill>
                <a:cs typeface="思源黑体 CN Regular" panose="020B0500000000000000" charset="-122"/>
              </a:endParaRPr>
            </a:p>
          </p:txBody>
        </p:sp>
        <p:sp>
          <p:nvSpPr>
            <p:cNvPr id="100" name="任意多边形 99"/>
            <p:cNvSpPr/>
            <p:nvPr>
              <p:custDataLst>
                <p:tags r:id="rId6"/>
              </p:custDataLst>
            </p:nvPr>
          </p:nvSpPr>
          <p:spPr>
            <a:xfrm>
              <a:off x="2888" y="3213"/>
              <a:ext cx="2390" cy="1195"/>
            </a:xfrm>
            <a:custGeom>
              <a:avLst/>
              <a:gdLst>
                <a:gd name="adj" fmla="val 13416"/>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10" h="1984">
                  <a:moveTo>
                    <a:pt x="2005" y="0"/>
                  </a:moveTo>
                  <a:cubicBezTo>
                    <a:pt x="3112" y="0"/>
                    <a:pt x="4010" y="888"/>
                    <a:pt x="4010" y="1984"/>
                  </a:cubicBezTo>
                  <a:lnTo>
                    <a:pt x="3478" y="1984"/>
                  </a:lnTo>
                  <a:cubicBezTo>
                    <a:pt x="3478" y="1182"/>
                    <a:pt x="2818" y="532"/>
                    <a:pt x="2005" y="532"/>
                  </a:cubicBezTo>
                  <a:cubicBezTo>
                    <a:pt x="1192" y="532"/>
                    <a:pt x="532" y="1182"/>
                    <a:pt x="532" y="1984"/>
                  </a:cubicBezTo>
                  <a:lnTo>
                    <a:pt x="0" y="1984"/>
                  </a:lnTo>
                  <a:cubicBezTo>
                    <a:pt x="0" y="888"/>
                    <a:pt x="898" y="0"/>
                    <a:pt x="2005" y="0"/>
                  </a:cubicBezTo>
                  <a:close/>
                </a:path>
              </a:pathLst>
            </a:custGeom>
            <a:solidFill>
              <a:srgbClr val="FCC30C">
                <a:lumMod val="60000"/>
                <a:lumOff val="40000"/>
              </a:srgbClr>
            </a:solidFill>
            <a:ln>
              <a:noFill/>
            </a:ln>
          </p:spPr>
          <p:style>
            <a:lnRef idx="2">
              <a:srgbClr val="FCC30C">
                <a:shade val="50000"/>
              </a:srgbClr>
            </a:lnRef>
            <a:fillRef idx="1">
              <a:srgbClr val="FCC30C"/>
            </a:fillRef>
            <a:effectRef idx="0">
              <a:srgbClr val="FCC30C"/>
            </a:effectRef>
            <a:fontRef idx="minor">
              <a:srgbClr val="FFFFFF"/>
            </a:fontRef>
          </p:style>
          <p:txBody>
            <a:bodyPr wrap="square" rtlCol="0" anchor="ctr">
              <a:noAutofit/>
            </a:bodyPr>
            <a:p>
              <a:pPr algn="ctr"/>
              <a:endParaRPr lang="zh-CN" altLang="en-US" sz="1350" dirty="0">
                <a:solidFill>
                  <a:srgbClr val="000000"/>
                </a:solidFill>
                <a:cs typeface="思源黑体 CN Regular" panose="020B0500000000000000" charset="-122"/>
              </a:endParaRPr>
            </a:p>
          </p:txBody>
        </p:sp>
        <p:sp>
          <p:nvSpPr>
            <p:cNvPr id="96" name="任意多边形 95"/>
            <p:cNvSpPr/>
            <p:nvPr>
              <p:custDataLst>
                <p:tags r:id="rId7"/>
              </p:custDataLst>
            </p:nvPr>
          </p:nvSpPr>
          <p:spPr>
            <a:xfrm flipH="1">
              <a:off x="9120" y="3233"/>
              <a:ext cx="2393" cy="1184"/>
            </a:xfrm>
            <a:custGeom>
              <a:avLst/>
              <a:gdLst>
                <a:gd name="adj" fmla="val 13416"/>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10" h="1984">
                  <a:moveTo>
                    <a:pt x="2005" y="0"/>
                  </a:moveTo>
                  <a:cubicBezTo>
                    <a:pt x="3112" y="0"/>
                    <a:pt x="4010" y="888"/>
                    <a:pt x="4010" y="1984"/>
                  </a:cubicBezTo>
                  <a:lnTo>
                    <a:pt x="3478" y="1984"/>
                  </a:lnTo>
                  <a:cubicBezTo>
                    <a:pt x="3478" y="1182"/>
                    <a:pt x="2818" y="532"/>
                    <a:pt x="2005" y="532"/>
                  </a:cubicBezTo>
                  <a:cubicBezTo>
                    <a:pt x="1192" y="532"/>
                    <a:pt x="532" y="1182"/>
                    <a:pt x="532" y="1984"/>
                  </a:cubicBezTo>
                  <a:lnTo>
                    <a:pt x="0" y="1984"/>
                  </a:lnTo>
                  <a:cubicBezTo>
                    <a:pt x="0" y="888"/>
                    <a:pt x="898" y="0"/>
                    <a:pt x="2005" y="0"/>
                  </a:cubicBezTo>
                  <a:close/>
                </a:path>
              </a:pathLst>
            </a:custGeom>
            <a:solidFill>
              <a:srgbClr val="FFFFFF">
                <a:lumMod val="95000"/>
              </a:srgbClr>
            </a:solidFill>
            <a:ln>
              <a:noFill/>
            </a:ln>
          </p:spPr>
          <p:style>
            <a:lnRef idx="2">
              <a:srgbClr val="FCC30C">
                <a:shade val="50000"/>
              </a:srgbClr>
            </a:lnRef>
            <a:fillRef idx="1">
              <a:srgbClr val="FCC30C"/>
            </a:fillRef>
            <a:effectRef idx="0">
              <a:srgbClr val="FCC30C"/>
            </a:effectRef>
            <a:fontRef idx="minor">
              <a:srgbClr val="FFFFFF"/>
            </a:fontRef>
          </p:style>
          <p:txBody>
            <a:bodyPr wrap="square" rtlCol="0" anchor="ctr">
              <a:noAutofit/>
            </a:bodyPr>
            <a:p>
              <a:pPr algn="ctr"/>
              <a:endParaRPr lang="zh-CN" altLang="en-US" sz="1350">
                <a:solidFill>
                  <a:srgbClr val="000000"/>
                </a:solidFill>
                <a:cs typeface="思源黑体 CN Regular" panose="020B0500000000000000" charset="-122"/>
              </a:endParaRPr>
            </a:p>
          </p:txBody>
        </p:sp>
        <p:sp>
          <p:nvSpPr>
            <p:cNvPr id="97" name="任意多边形 96"/>
            <p:cNvSpPr/>
            <p:nvPr>
              <p:custDataLst>
                <p:tags r:id="rId8"/>
              </p:custDataLst>
            </p:nvPr>
          </p:nvSpPr>
          <p:spPr>
            <a:xfrm flipV="1">
              <a:off x="7029" y="4406"/>
              <a:ext cx="2411" cy="1184"/>
            </a:xfrm>
            <a:custGeom>
              <a:avLst/>
              <a:gdLst>
                <a:gd name="adj" fmla="val 13416"/>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10" h="1984">
                  <a:moveTo>
                    <a:pt x="2005" y="0"/>
                  </a:moveTo>
                  <a:cubicBezTo>
                    <a:pt x="3112" y="0"/>
                    <a:pt x="4010" y="888"/>
                    <a:pt x="4010" y="1984"/>
                  </a:cubicBezTo>
                  <a:lnTo>
                    <a:pt x="3478" y="1984"/>
                  </a:lnTo>
                  <a:cubicBezTo>
                    <a:pt x="3478" y="1182"/>
                    <a:pt x="2818" y="532"/>
                    <a:pt x="2005" y="532"/>
                  </a:cubicBezTo>
                  <a:cubicBezTo>
                    <a:pt x="1192" y="532"/>
                    <a:pt x="532" y="1182"/>
                    <a:pt x="532" y="1984"/>
                  </a:cubicBezTo>
                  <a:lnTo>
                    <a:pt x="0" y="1984"/>
                  </a:lnTo>
                  <a:cubicBezTo>
                    <a:pt x="0" y="888"/>
                    <a:pt x="898" y="0"/>
                    <a:pt x="2005" y="0"/>
                  </a:cubicBezTo>
                  <a:close/>
                </a:path>
              </a:pathLst>
            </a:custGeom>
            <a:solidFill>
              <a:srgbClr val="FFFFFF">
                <a:lumMod val="95000"/>
              </a:srgbClr>
            </a:solidFill>
            <a:ln>
              <a:noFill/>
            </a:ln>
          </p:spPr>
          <p:style>
            <a:lnRef idx="2">
              <a:srgbClr val="FCC30C">
                <a:shade val="50000"/>
              </a:srgbClr>
            </a:lnRef>
            <a:fillRef idx="1">
              <a:srgbClr val="FCC30C"/>
            </a:fillRef>
            <a:effectRef idx="0">
              <a:srgbClr val="FCC30C"/>
            </a:effectRef>
            <a:fontRef idx="minor">
              <a:srgbClr val="FFFFFF"/>
            </a:fontRef>
          </p:style>
          <p:txBody>
            <a:bodyPr wrap="square" rtlCol="0" anchor="ctr">
              <a:noAutofit/>
            </a:bodyPr>
            <a:p>
              <a:pPr algn="ctr"/>
              <a:endParaRPr lang="zh-CN" altLang="en-US" sz="1350">
                <a:solidFill>
                  <a:srgbClr val="000000"/>
                </a:solidFill>
                <a:cs typeface="思源黑体 CN Regular" panose="020B0500000000000000" charset="-122"/>
              </a:endParaRPr>
            </a:p>
          </p:txBody>
        </p:sp>
        <p:sp>
          <p:nvSpPr>
            <p:cNvPr id="101" name="任意多边形 100"/>
            <p:cNvSpPr/>
            <p:nvPr>
              <p:custDataLst>
                <p:tags r:id="rId9"/>
              </p:custDataLst>
            </p:nvPr>
          </p:nvSpPr>
          <p:spPr>
            <a:xfrm>
              <a:off x="7031" y="3224"/>
              <a:ext cx="2405" cy="1184"/>
            </a:xfrm>
            <a:custGeom>
              <a:avLst/>
              <a:gdLst>
                <a:gd name="adj" fmla="val 13416"/>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10" h="1984">
                  <a:moveTo>
                    <a:pt x="2005" y="0"/>
                  </a:moveTo>
                  <a:cubicBezTo>
                    <a:pt x="3112" y="0"/>
                    <a:pt x="4010" y="888"/>
                    <a:pt x="4010" y="1984"/>
                  </a:cubicBezTo>
                  <a:lnTo>
                    <a:pt x="3478" y="1984"/>
                  </a:lnTo>
                  <a:cubicBezTo>
                    <a:pt x="3478" y="1182"/>
                    <a:pt x="2818" y="532"/>
                    <a:pt x="2005" y="532"/>
                  </a:cubicBezTo>
                  <a:cubicBezTo>
                    <a:pt x="1192" y="532"/>
                    <a:pt x="532" y="1182"/>
                    <a:pt x="532" y="1984"/>
                  </a:cubicBezTo>
                  <a:lnTo>
                    <a:pt x="0" y="1984"/>
                  </a:lnTo>
                  <a:cubicBezTo>
                    <a:pt x="0" y="888"/>
                    <a:pt x="898" y="0"/>
                    <a:pt x="2005" y="0"/>
                  </a:cubicBezTo>
                  <a:close/>
                </a:path>
              </a:pathLst>
            </a:custGeom>
            <a:solidFill>
              <a:srgbClr val="FF8621">
                <a:lumMod val="60000"/>
                <a:lumOff val="40000"/>
              </a:srgbClr>
            </a:solidFill>
            <a:ln>
              <a:noFill/>
            </a:ln>
          </p:spPr>
          <p:style>
            <a:lnRef idx="2">
              <a:srgbClr val="FCC30C">
                <a:shade val="50000"/>
              </a:srgbClr>
            </a:lnRef>
            <a:fillRef idx="1">
              <a:srgbClr val="FCC30C"/>
            </a:fillRef>
            <a:effectRef idx="0">
              <a:srgbClr val="FCC30C"/>
            </a:effectRef>
            <a:fontRef idx="minor">
              <a:srgbClr val="FFFFFF"/>
            </a:fontRef>
          </p:style>
          <p:txBody>
            <a:bodyPr wrap="square" rtlCol="0" anchor="ctr">
              <a:noAutofit/>
            </a:bodyPr>
            <a:p>
              <a:pPr algn="ctr"/>
              <a:endParaRPr lang="zh-CN" altLang="en-US" sz="1350">
                <a:solidFill>
                  <a:srgbClr val="000000"/>
                </a:solidFill>
                <a:cs typeface="思源黑体 CN Regular" panose="020B0500000000000000" charset="-122"/>
              </a:endParaRPr>
            </a:p>
          </p:txBody>
        </p:sp>
        <p:sp>
          <p:nvSpPr>
            <p:cNvPr id="131" name="文本框 130"/>
            <p:cNvSpPr txBox="1"/>
            <p:nvPr>
              <p:custDataLst>
                <p:tags r:id="rId10"/>
              </p:custDataLst>
            </p:nvPr>
          </p:nvSpPr>
          <p:spPr>
            <a:xfrm>
              <a:off x="7330" y="6036"/>
              <a:ext cx="1790" cy="1015"/>
            </a:xfrm>
            <a:prstGeom prst="rect">
              <a:avLst/>
            </a:prstGeom>
            <a:noFill/>
          </p:spPr>
          <p:txBody>
            <a:bodyPr wrap="square" rtlCol="0">
              <a:normAutofit/>
            </a:bodyPr>
            <a:p>
              <a:pPr lvl="0" algn="l">
                <a:lnSpc>
                  <a:spcPct val="100000"/>
                </a:lnSpc>
                <a:spcBef>
                  <a:spcPts val="0"/>
                </a:spcBef>
                <a:spcAft>
                  <a:spcPts val="1000"/>
                </a:spcAft>
                <a:buClrTx/>
                <a:buSzTx/>
                <a:buFontTx/>
              </a:pPr>
              <a:r>
                <a:rPr lang="zh-CN" altLang="en-US" sz="1000" spc="150">
                  <a:solidFill>
                    <a:schemeClr val="tx1"/>
                  </a:solidFill>
                  <a:uFillTx/>
                  <a:latin typeface="微软雅黑" panose="020B0503020204020204" charset="-122"/>
                  <a:ea typeface="微软雅黑" panose="020B0503020204020204" charset="-122"/>
                  <a:cs typeface="思源黑体 CN Regular" panose="020B0500000000000000" charset="-122"/>
                  <a:sym typeface="微软雅黑" panose="020B0503020204020204" charset="-122"/>
                </a:rPr>
                <a:t>附属绿地、路侧绿地、节点绿地、植物配置、箱体美化、桥体美化、设施小品</a:t>
              </a:r>
              <a:endParaRPr lang="zh-CN" altLang="en-US" sz="1000" spc="150">
                <a:solidFill>
                  <a:schemeClr val="tx1"/>
                </a:solidFill>
                <a:uFillTx/>
                <a:latin typeface="微软雅黑" panose="020B0503020204020204" charset="-122"/>
                <a:ea typeface="微软雅黑" panose="020B0503020204020204" charset="-122"/>
                <a:cs typeface="思源黑体 CN Regular" panose="020B0500000000000000" charset="-122"/>
                <a:sym typeface="微软雅黑" panose="020B0503020204020204" charset="-122"/>
              </a:endParaRPr>
            </a:p>
          </p:txBody>
        </p:sp>
        <p:sp>
          <p:nvSpPr>
            <p:cNvPr id="132" name="文本框 131"/>
            <p:cNvSpPr txBox="1"/>
            <p:nvPr>
              <p:custDataLst>
                <p:tags r:id="rId11"/>
              </p:custDataLst>
            </p:nvPr>
          </p:nvSpPr>
          <p:spPr>
            <a:xfrm>
              <a:off x="7226" y="5647"/>
              <a:ext cx="1999" cy="510"/>
            </a:xfrm>
            <a:prstGeom prst="rect">
              <a:avLst/>
            </a:prstGeom>
            <a:noFill/>
          </p:spPr>
          <p:txBody>
            <a:bodyPr wrap="square" bIns="0" rtlCol="0" anchor="ctr" anchorCtr="0">
              <a:normAutofit/>
            </a:bodyPr>
            <a:p>
              <a:pPr lvl="0" algn="ctr">
                <a:buClrTx/>
                <a:buSzTx/>
                <a:buFontTx/>
              </a:pPr>
              <a:r>
                <a:rPr lang="zh-CN" altLang="en-US" sz="1400" b="1" spc="300">
                  <a:solidFill>
                    <a:schemeClr val="tx1"/>
                  </a:solidFill>
                  <a:uFillTx/>
                  <a:latin typeface="微软雅黑" panose="020B0503020204020204" charset="-122"/>
                  <a:ea typeface="微软雅黑" panose="020B0503020204020204" charset="-122"/>
                  <a:cs typeface="思源黑体 CN Regular" panose="020B0500000000000000" charset="-122"/>
                  <a:sym typeface="微软雅黑" panose="020B0503020204020204" charset="-122"/>
                </a:rPr>
                <a:t>景观板块</a:t>
              </a:r>
              <a:endParaRPr lang="zh-CN" altLang="en-US" sz="1400" b="1" spc="300">
                <a:solidFill>
                  <a:schemeClr val="tx1"/>
                </a:solidFill>
                <a:uFillTx/>
                <a:latin typeface="微软雅黑" panose="020B0503020204020204" charset="-122"/>
                <a:ea typeface="微软雅黑" panose="020B0503020204020204" charset="-122"/>
                <a:cs typeface="思源黑体 CN Regular" panose="020B0500000000000000" charset="-122"/>
                <a:sym typeface="微软雅黑" panose="020B0503020204020204" charset="-122"/>
              </a:endParaRPr>
            </a:p>
          </p:txBody>
        </p:sp>
        <p:sp>
          <p:nvSpPr>
            <p:cNvPr id="108" name="任意多边形 107"/>
            <p:cNvSpPr/>
            <p:nvPr>
              <p:custDataLst>
                <p:tags r:id="rId12"/>
              </p:custDataLst>
            </p:nvPr>
          </p:nvSpPr>
          <p:spPr>
            <a:xfrm flipH="1" flipV="1">
              <a:off x="9120" y="4408"/>
              <a:ext cx="2393" cy="1184"/>
            </a:xfrm>
            <a:custGeom>
              <a:avLst/>
              <a:gdLst>
                <a:gd name="adj" fmla="val 13416"/>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10" h="1984">
                  <a:moveTo>
                    <a:pt x="2005" y="0"/>
                  </a:moveTo>
                  <a:cubicBezTo>
                    <a:pt x="3112" y="0"/>
                    <a:pt x="4010" y="888"/>
                    <a:pt x="4010" y="1984"/>
                  </a:cubicBezTo>
                  <a:lnTo>
                    <a:pt x="3478" y="1984"/>
                  </a:lnTo>
                  <a:cubicBezTo>
                    <a:pt x="3478" y="1182"/>
                    <a:pt x="2818" y="532"/>
                    <a:pt x="2005" y="532"/>
                  </a:cubicBezTo>
                  <a:cubicBezTo>
                    <a:pt x="1192" y="532"/>
                    <a:pt x="532" y="1182"/>
                    <a:pt x="532" y="1984"/>
                  </a:cubicBezTo>
                  <a:lnTo>
                    <a:pt x="0" y="1984"/>
                  </a:lnTo>
                  <a:cubicBezTo>
                    <a:pt x="0" y="888"/>
                    <a:pt x="898" y="0"/>
                    <a:pt x="2005" y="0"/>
                  </a:cubicBezTo>
                  <a:close/>
                </a:path>
              </a:pathLst>
            </a:custGeom>
            <a:solidFill>
              <a:srgbClr val="FF6533">
                <a:lumMod val="60000"/>
                <a:lumOff val="40000"/>
              </a:srgbClr>
            </a:solidFill>
            <a:ln>
              <a:noFill/>
            </a:ln>
          </p:spPr>
          <p:style>
            <a:lnRef idx="2">
              <a:srgbClr val="FCC30C">
                <a:shade val="50000"/>
              </a:srgbClr>
            </a:lnRef>
            <a:fillRef idx="1">
              <a:srgbClr val="FCC30C"/>
            </a:fillRef>
            <a:effectRef idx="0">
              <a:srgbClr val="FCC30C"/>
            </a:effectRef>
            <a:fontRef idx="minor">
              <a:srgbClr val="FFFFFF"/>
            </a:fontRef>
          </p:style>
          <p:txBody>
            <a:bodyPr wrap="square" rtlCol="0" anchor="ctr">
              <a:noAutofit/>
            </a:bodyPr>
            <a:p>
              <a:pPr algn="ctr"/>
              <a:endParaRPr lang="zh-CN" altLang="en-US" sz="1350">
                <a:solidFill>
                  <a:srgbClr val="000000"/>
                </a:solidFill>
                <a:cs typeface="思源黑体 CN Regular" panose="020B0500000000000000" charset="-122"/>
              </a:endParaRPr>
            </a:p>
          </p:txBody>
        </p:sp>
        <p:sp>
          <p:nvSpPr>
            <p:cNvPr id="133" name="文本框 132"/>
            <p:cNvSpPr txBox="1"/>
            <p:nvPr>
              <p:custDataLst>
                <p:tags r:id="rId13"/>
              </p:custDataLst>
            </p:nvPr>
          </p:nvSpPr>
          <p:spPr>
            <a:xfrm>
              <a:off x="9421" y="6036"/>
              <a:ext cx="1790" cy="973"/>
            </a:xfrm>
            <a:prstGeom prst="rect">
              <a:avLst/>
            </a:prstGeom>
            <a:noFill/>
          </p:spPr>
          <p:txBody>
            <a:bodyPr wrap="square" rtlCol="0">
              <a:normAutofit/>
            </a:bodyPr>
            <a:p>
              <a:pPr lvl="0" algn="l">
                <a:lnSpc>
                  <a:spcPct val="100000"/>
                </a:lnSpc>
                <a:spcBef>
                  <a:spcPts val="0"/>
                </a:spcBef>
                <a:spcAft>
                  <a:spcPts val="1000"/>
                </a:spcAft>
                <a:buClrTx/>
                <a:buSzTx/>
                <a:buFontTx/>
              </a:pPr>
              <a:r>
                <a:rPr lang="zh-CN" altLang="en-US" sz="1000" spc="150">
                  <a:solidFill>
                    <a:schemeClr val="tx1"/>
                  </a:solidFill>
                  <a:uFillTx/>
                  <a:latin typeface="微软雅黑" panose="020B0503020204020204" charset="-122"/>
                  <a:ea typeface="微软雅黑" panose="020B0503020204020204" charset="-122"/>
                  <a:cs typeface="思源黑体 CN Regular" panose="020B0500000000000000" charset="-122"/>
                  <a:sym typeface="微软雅黑" panose="020B0503020204020204" charset="-122"/>
                </a:rPr>
                <a:t>拆违违建、收费站亮化等</a:t>
              </a:r>
              <a:endParaRPr lang="zh-CN" altLang="en-US" sz="1000" spc="150">
                <a:solidFill>
                  <a:schemeClr val="tx1"/>
                </a:solidFill>
                <a:uFillTx/>
                <a:latin typeface="微软雅黑" panose="020B0503020204020204" charset="-122"/>
                <a:ea typeface="微软雅黑" panose="020B0503020204020204" charset="-122"/>
                <a:cs typeface="思源黑体 CN Regular" panose="020B0500000000000000" charset="-122"/>
                <a:sym typeface="微软雅黑" panose="020B0503020204020204" charset="-122"/>
              </a:endParaRPr>
            </a:p>
          </p:txBody>
        </p:sp>
        <p:sp>
          <p:nvSpPr>
            <p:cNvPr id="134" name="文本框 133"/>
            <p:cNvSpPr txBox="1"/>
            <p:nvPr>
              <p:custDataLst>
                <p:tags r:id="rId14"/>
              </p:custDataLst>
            </p:nvPr>
          </p:nvSpPr>
          <p:spPr>
            <a:xfrm>
              <a:off x="9317" y="5647"/>
              <a:ext cx="1999" cy="510"/>
            </a:xfrm>
            <a:prstGeom prst="rect">
              <a:avLst/>
            </a:prstGeom>
            <a:noFill/>
          </p:spPr>
          <p:txBody>
            <a:bodyPr wrap="square" bIns="0" rtlCol="0" anchor="ctr" anchorCtr="0">
              <a:normAutofit/>
            </a:bodyPr>
            <a:p>
              <a:pPr lvl="0" algn="ctr">
                <a:buClrTx/>
                <a:buSzTx/>
                <a:buFontTx/>
              </a:pPr>
              <a:r>
                <a:rPr lang="zh-CN" altLang="en-US" sz="1400" b="1" spc="300">
                  <a:solidFill>
                    <a:schemeClr val="tx1"/>
                  </a:solidFill>
                  <a:uFillTx/>
                  <a:latin typeface="微软雅黑" panose="020B0503020204020204" charset="-122"/>
                  <a:ea typeface="微软雅黑" panose="020B0503020204020204" charset="-122"/>
                  <a:cs typeface="思源黑体 CN Regular" panose="020B0500000000000000" charset="-122"/>
                  <a:sym typeface="微软雅黑" panose="020B0503020204020204" charset="-122"/>
                </a:rPr>
                <a:t>建筑板块</a:t>
              </a:r>
              <a:endParaRPr lang="zh-CN" altLang="en-US" sz="1400" b="1" spc="300">
                <a:solidFill>
                  <a:schemeClr val="tx1"/>
                </a:solidFill>
                <a:uFillTx/>
                <a:latin typeface="微软雅黑" panose="020B0503020204020204" charset="-122"/>
                <a:ea typeface="微软雅黑" panose="020B0503020204020204" charset="-122"/>
                <a:cs typeface="思源黑体 CN Regular" panose="020B0500000000000000" charset="-122"/>
                <a:sym typeface="微软雅黑" panose="020B0503020204020204" charset="-122"/>
              </a:endParaRPr>
            </a:p>
          </p:txBody>
        </p:sp>
        <p:sp>
          <p:nvSpPr>
            <p:cNvPr id="102" name="任意多边形 101"/>
            <p:cNvSpPr/>
            <p:nvPr>
              <p:custDataLst>
                <p:tags r:id="rId15"/>
              </p:custDataLst>
            </p:nvPr>
          </p:nvSpPr>
          <p:spPr>
            <a:xfrm flipV="1">
              <a:off x="4958" y="4406"/>
              <a:ext cx="2393" cy="1184"/>
            </a:xfrm>
            <a:custGeom>
              <a:avLst/>
              <a:gdLst>
                <a:gd name="adj" fmla="val 13416"/>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10" h="1984">
                  <a:moveTo>
                    <a:pt x="2005" y="0"/>
                  </a:moveTo>
                  <a:cubicBezTo>
                    <a:pt x="3112" y="0"/>
                    <a:pt x="4010" y="888"/>
                    <a:pt x="4010" y="1984"/>
                  </a:cubicBezTo>
                  <a:lnTo>
                    <a:pt x="3478" y="1984"/>
                  </a:lnTo>
                  <a:cubicBezTo>
                    <a:pt x="3478" y="1182"/>
                    <a:pt x="2818" y="532"/>
                    <a:pt x="2005" y="532"/>
                  </a:cubicBezTo>
                  <a:cubicBezTo>
                    <a:pt x="1192" y="532"/>
                    <a:pt x="532" y="1182"/>
                    <a:pt x="532" y="1984"/>
                  </a:cubicBezTo>
                  <a:lnTo>
                    <a:pt x="0" y="1984"/>
                  </a:lnTo>
                  <a:cubicBezTo>
                    <a:pt x="0" y="888"/>
                    <a:pt x="898" y="0"/>
                    <a:pt x="2005" y="0"/>
                  </a:cubicBezTo>
                  <a:close/>
                </a:path>
              </a:pathLst>
            </a:custGeom>
            <a:solidFill>
              <a:srgbClr val="FFA50F">
                <a:lumMod val="60000"/>
                <a:lumOff val="40000"/>
              </a:srgbClr>
            </a:solidFill>
            <a:ln>
              <a:noFill/>
            </a:ln>
          </p:spPr>
          <p:style>
            <a:lnRef idx="2">
              <a:srgbClr val="FCC30C">
                <a:shade val="50000"/>
              </a:srgbClr>
            </a:lnRef>
            <a:fillRef idx="1">
              <a:srgbClr val="FCC30C"/>
            </a:fillRef>
            <a:effectRef idx="0">
              <a:srgbClr val="FCC30C"/>
            </a:effectRef>
            <a:fontRef idx="minor">
              <a:srgbClr val="FFFFFF"/>
            </a:fontRef>
          </p:style>
          <p:txBody>
            <a:bodyPr wrap="square" rtlCol="0" anchor="ctr">
              <a:noAutofit/>
            </a:bodyPr>
            <a:p>
              <a:pPr algn="ctr"/>
              <a:endParaRPr lang="zh-CN" altLang="en-US" sz="1350">
                <a:solidFill>
                  <a:srgbClr val="000000"/>
                </a:solidFill>
                <a:cs typeface="思源黑体 CN Regular" panose="020B0500000000000000" charset="-122"/>
              </a:endParaRPr>
            </a:p>
          </p:txBody>
        </p:sp>
        <p:sp>
          <p:nvSpPr>
            <p:cNvPr id="129" name="文本框 128"/>
            <p:cNvSpPr txBox="1"/>
            <p:nvPr>
              <p:custDataLst>
                <p:tags r:id="rId16"/>
              </p:custDataLst>
            </p:nvPr>
          </p:nvSpPr>
          <p:spPr>
            <a:xfrm>
              <a:off x="5259" y="6036"/>
              <a:ext cx="1790" cy="760"/>
            </a:xfrm>
            <a:prstGeom prst="rect">
              <a:avLst/>
            </a:prstGeom>
            <a:noFill/>
          </p:spPr>
          <p:txBody>
            <a:bodyPr wrap="square" rtlCol="0">
              <a:normAutofit/>
            </a:bodyPr>
            <a:p>
              <a:pPr lvl="0" algn="l">
                <a:lnSpc>
                  <a:spcPct val="100000"/>
                </a:lnSpc>
                <a:spcBef>
                  <a:spcPts val="0"/>
                </a:spcBef>
                <a:spcAft>
                  <a:spcPts val="1000"/>
                </a:spcAft>
                <a:buClrTx/>
                <a:buSzTx/>
                <a:buFontTx/>
              </a:pPr>
              <a:r>
                <a:rPr lang="zh-CN" altLang="en-US" sz="1000" spc="150">
                  <a:solidFill>
                    <a:schemeClr val="tx1"/>
                  </a:solidFill>
                  <a:uFillTx/>
                  <a:latin typeface="微软雅黑" panose="020B0503020204020204" charset="-122"/>
                  <a:ea typeface="微软雅黑" panose="020B0503020204020204" charset="-122"/>
                  <a:cs typeface="思源黑体 CN Regular" panose="020B0500000000000000" charset="-122"/>
                  <a:sym typeface="微软雅黑" panose="020B0503020204020204" charset="-122"/>
                </a:rPr>
                <a:t>架空线入地、多杆合一、多箱合一、海绵城市等</a:t>
              </a:r>
              <a:endParaRPr lang="zh-CN" altLang="en-US" sz="1000" spc="150">
                <a:solidFill>
                  <a:schemeClr val="tx1"/>
                </a:solidFill>
                <a:uFillTx/>
                <a:latin typeface="微软雅黑" panose="020B0503020204020204" charset="-122"/>
                <a:ea typeface="微软雅黑" panose="020B0503020204020204" charset="-122"/>
                <a:cs typeface="思源黑体 CN Regular" panose="020B0500000000000000" charset="-122"/>
                <a:sym typeface="微软雅黑" panose="020B0503020204020204" charset="-122"/>
              </a:endParaRPr>
            </a:p>
          </p:txBody>
        </p:sp>
        <p:sp>
          <p:nvSpPr>
            <p:cNvPr id="130" name="文本框 129"/>
            <p:cNvSpPr txBox="1"/>
            <p:nvPr>
              <p:custDataLst>
                <p:tags r:id="rId17"/>
              </p:custDataLst>
            </p:nvPr>
          </p:nvSpPr>
          <p:spPr>
            <a:xfrm>
              <a:off x="5155" y="5647"/>
              <a:ext cx="1999" cy="510"/>
            </a:xfrm>
            <a:prstGeom prst="rect">
              <a:avLst/>
            </a:prstGeom>
            <a:noFill/>
          </p:spPr>
          <p:txBody>
            <a:bodyPr wrap="square" bIns="0" rtlCol="0" anchor="ctr" anchorCtr="0">
              <a:normAutofit/>
            </a:bodyPr>
            <a:p>
              <a:pPr lvl="0" algn="ctr">
                <a:buClrTx/>
                <a:buSzTx/>
                <a:buFontTx/>
              </a:pPr>
              <a:r>
                <a:rPr lang="zh-CN" altLang="en-US" sz="1400" b="1" spc="300">
                  <a:solidFill>
                    <a:schemeClr val="tx1"/>
                  </a:solidFill>
                  <a:uFillTx/>
                  <a:latin typeface="微软雅黑" panose="020B0503020204020204" charset="-122"/>
                  <a:ea typeface="微软雅黑" panose="020B0503020204020204" charset="-122"/>
                  <a:cs typeface="思源黑体 CN Regular" panose="020B0500000000000000" charset="-122"/>
                  <a:sym typeface="微软雅黑" panose="020B0503020204020204" charset="-122"/>
                </a:rPr>
                <a:t>市政板块</a:t>
              </a:r>
              <a:endParaRPr lang="zh-CN" altLang="en-US" sz="1400" b="1" spc="300">
                <a:solidFill>
                  <a:schemeClr val="tx1"/>
                </a:solidFill>
                <a:uFillTx/>
                <a:latin typeface="微软雅黑" panose="020B0503020204020204" charset="-122"/>
                <a:ea typeface="微软雅黑" panose="020B0503020204020204" charset="-122"/>
                <a:cs typeface="思源黑体 CN Regular" panose="020B0500000000000000" charset="-122"/>
                <a:sym typeface="微软雅黑" panose="020B0503020204020204" charset="-122"/>
              </a:endParaRPr>
            </a:p>
          </p:txBody>
        </p:sp>
      </p:grpSp>
      <p:sp>
        <p:nvSpPr>
          <p:cNvPr id="5136" name="文本框 5135"/>
          <p:cNvSpPr txBox="1"/>
          <p:nvPr>
            <p:custDataLst>
              <p:tags r:id="rId18"/>
            </p:custDataLst>
          </p:nvPr>
        </p:nvSpPr>
        <p:spPr>
          <a:xfrm>
            <a:off x="269240" y="1557020"/>
            <a:ext cx="8673465" cy="681355"/>
          </a:xfrm>
          <a:prstGeom prst="rect">
            <a:avLst/>
          </a:prstGeom>
          <a:noFill/>
          <a:ln w="9525">
            <a:noFill/>
          </a:ln>
        </p:spPr>
        <p:txBody>
          <a:bodyPr wrap="square">
            <a:spAutoFit/>
          </a:bodyPr>
          <a:p>
            <a:pPr>
              <a:lnSpc>
                <a:spcPct val="120000"/>
              </a:lnSpc>
              <a:spcBef>
                <a:spcPts val="0"/>
              </a:spcBef>
              <a:spcAft>
                <a:spcPts val="1200"/>
              </a:spcAft>
            </a:pPr>
            <a:r>
              <a:rPr lang="en-US" altLang="zh-CN" sz="1600">
                <a:latin typeface="微软雅黑" panose="020B0503020204020204" charset="-122"/>
                <a:ea typeface="微软雅黑" panose="020B0503020204020204" charset="-122"/>
              </a:rPr>
              <a:t>针对沈阳四环范围内，能够充分展示城市形象的重要高速公路出入口、城郊出入口，从交通、景观、建筑、市政四大板块进行优化提升。</a:t>
            </a:r>
            <a:endParaRPr lang="en-US" altLang="zh-CN" sz="1600">
              <a:latin typeface="微软雅黑" panose="020B0503020204020204" charset="-122"/>
              <a:ea typeface="微软雅黑" panose="020B0503020204020204" charset="-122"/>
            </a:endParaRPr>
          </a:p>
        </p:txBody>
      </p:sp>
      <p:sp>
        <p:nvSpPr>
          <p:cNvPr id="4" name="文本框 3"/>
          <p:cNvSpPr txBox="1"/>
          <p:nvPr/>
        </p:nvSpPr>
        <p:spPr>
          <a:xfrm>
            <a:off x="330200" y="5622925"/>
            <a:ext cx="8589645" cy="681355"/>
          </a:xfrm>
          <a:prstGeom prst="rect">
            <a:avLst/>
          </a:prstGeom>
          <a:noFill/>
          <a:ln w="9525">
            <a:noFill/>
          </a:ln>
        </p:spPr>
        <p:txBody>
          <a:bodyPr wrap="square">
            <a:spAutoFit/>
          </a:bodyPr>
          <a:p>
            <a:pPr lvl="0" algn="l">
              <a:lnSpc>
                <a:spcPct val="120000"/>
              </a:lnSpc>
              <a:spcBef>
                <a:spcPts val="0"/>
              </a:spcBef>
              <a:spcAft>
                <a:spcPts val="1200"/>
              </a:spcAft>
              <a:buClrTx/>
              <a:buSzTx/>
            </a:pPr>
            <a:r>
              <a:rPr lang="en-US" altLang="zh-CN" sz="1600">
                <a:latin typeface="微软雅黑" panose="020B0503020204020204" charset="-122"/>
                <a:ea typeface="微软雅黑" panose="020B0503020204020204" charset="-122"/>
                <a:sym typeface="+mn-ea"/>
              </a:rPr>
              <a:t>通过对城市出入口四大板块、二十余项要素建设的指引，优化沈阳重要出入口周边环境品质及景观形象，积极改善城市面貌，推动城市建设发展，实现“擦亮城市窗口，提升沈阳颜值”。</a:t>
            </a:r>
            <a:endParaRPr lang="en-US" altLang="zh-CN" sz="1600">
              <a:latin typeface="微软雅黑" panose="020B0503020204020204" charset="-122"/>
              <a:ea typeface="微软雅黑" panose="020B0503020204020204" charset="-122"/>
              <a:sym typeface="+mn-ea"/>
            </a:endParaRPr>
          </a:p>
        </p:txBody>
      </p:sp>
      <p:pic>
        <p:nvPicPr>
          <p:cNvPr id="5" name="图片 4" descr="templates\docerresourceshop\icons\\32313533383139373b32313533383139333bb3b5c1f7"/>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682750" y="2987675"/>
            <a:ext cx="751840" cy="751840"/>
          </a:xfrm>
          <a:prstGeom prst="rect">
            <a:avLst/>
          </a:prstGeom>
        </p:spPr>
      </p:pic>
      <p:pic>
        <p:nvPicPr>
          <p:cNvPr id="6" name="图片 5" descr="templates\docerresourceshop\icons\\343435383231343b333635353334313bb2e5cdb7"/>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529965" y="3073400"/>
            <a:ext cx="599440" cy="599440"/>
          </a:xfrm>
          <a:prstGeom prst="rect">
            <a:avLst/>
          </a:prstGeom>
        </p:spPr>
      </p:pic>
      <p:pic>
        <p:nvPicPr>
          <p:cNvPr id="7" name="图片 6" descr="templates\docerresourceshop\icons\\343439383332373b343531363334343bb9abd4b0"/>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194300" y="2997200"/>
            <a:ext cx="770255" cy="770255"/>
          </a:xfrm>
          <a:prstGeom prst="rect">
            <a:avLst/>
          </a:prstGeom>
        </p:spPr>
      </p:pic>
      <p:pic>
        <p:nvPicPr>
          <p:cNvPr id="9" name="图片 8" descr="templates\docerresourceshop\icons\\343435333335353b333635353331383bbda8d6fe"/>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6981825" y="3017520"/>
            <a:ext cx="650240" cy="650240"/>
          </a:xfrm>
          <a:prstGeom prst="rect">
            <a:avLst/>
          </a:prstGeom>
        </p:spPr>
      </p:pic>
    </p:spTree>
  </p:cSld>
  <p:clrMapOvr>
    <a:masterClrMapping/>
  </p:clrMapOvr>
  <p:transition spd="slow" advTm="0">
    <p:random/>
  </p:transition>
  <p:timing>
    <p:tnLst>
      <p:par>
        <p:cTn id="1" dur="indefinite" restart="never" nodeType="tmRoot"/>
      </p:par>
    </p:tn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27933_4*l_h_a*1_1_1"/>
  <p:tag name="KSO_WM_TEMPLATE_CATEGORY" val="diagram"/>
  <p:tag name="KSO_WM_TEMPLATE_INDEX" val="20227933"/>
  <p:tag name="KSO_WM_UNIT_LAYERLEVEL" val="1_1_1"/>
  <p:tag name="KSO_WM_TAG_VERSION" val="1.0"/>
  <p:tag name="KSO_WM_BEAUTIFY_FLAG" val=""/>
  <p:tag name="KSO_WM_UNIT_TEXT_FILL_FORE_SCHEMECOLOR_INDEX" val="1"/>
  <p:tag name="KSO_WM_UNIT_TEXT_FILL_TYPE" val="1"/>
  <p:tag name="KSO_WM_UNIT_USESOURCEFORMAT_APPLY"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27933_4*l_h_i*1_2_2"/>
  <p:tag name="KSO_WM_TEMPLATE_CATEGORY" val="diagram"/>
  <p:tag name="KSO_WM_TEMPLATE_INDEX" val="20227933"/>
  <p:tag name="KSO_WM_UNIT_LAYERLEVEL" val="1_1_1"/>
  <p:tag name="KSO_WM_TAG_VERSION" val="1.0"/>
  <p:tag name="KSO_WM_BEAUTIFY_FLAG" val=""/>
  <p:tag name="KSO_WM_UNIT_FILL_FORE_SCHEMECOLOR_INDEX" val="2"/>
  <p:tag name="KSO_WM_UNIT_FILL_TYPE" val="1"/>
  <p:tag name="KSO_WM_UNIT_TEXT_FILL_FORE_SCHEMECOLOR_INDEX" val="1"/>
  <p:tag name="KSO_WM_UNIT_TEXT_FILL_TYPE" val="1"/>
  <p:tag name="KSO_WM_UNIT_USESOURCEFORMAT_APPLY" val="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27933_4*l_h_i*1_1_2"/>
  <p:tag name="KSO_WM_TEMPLATE_CATEGORY" val="diagram"/>
  <p:tag name="KSO_WM_TEMPLATE_INDEX" val="20227933"/>
  <p:tag name="KSO_WM_UNIT_LAYERLEVEL" val="1_1_1"/>
  <p:tag name="KSO_WM_TAG_VERSION" val="1.0"/>
  <p:tag name="KSO_WM_BEAUTIFY_FLAG" val=""/>
  <p:tag name="KSO_WM_UNIT_FILL_FORE_SCHEMECOLOR_INDEX" val="2"/>
  <p:tag name="KSO_WM_UNIT_FILL_TYPE" val="1"/>
  <p:tag name="KSO_WM_UNIT_TEXT_FILL_FORE_SCHEMECOLOR_INDEX" val="1"/>
  <p:tag name="KSO_WM_UNIT_TEXT_FILL_TYPE" val="1"/>
  <p:tag name="KSO_WM_UNIT_USESOURCEFORMAT_APPLY" val="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7933_4*l_h_i*1_1_1"/>
  <p:tag name="KSO_WM_TEMPLATE_CATEGORY" val="diagram"/>
  <p:tag name="KSO_WM_TEMPLATE_INDEX" val="20227933"/>
  <p:tag name="KSO_WM_UNIT_LAYERLEVEL" val="1_1_1"/>
  <p:tag name="KSO_WM_TAG_VERSION" val="1.0"/>
  <p:tag name="KSO_WM_BEAUTIFY_FLAG" val=""/>
  <p:tag name="KSO_WM_UNIT_FILL_FORE_SCHEMECOLOR_INDEX" val="5"/>
  <p:tag name="KSO_WM_UNIT_FILL_TYPE" val="1"/>
  <p:tag name="KSO_WM_UNIT_TEXT_FILL_FORE_SCHEMECOLOR_INDEX" val="1"/>
  <p:tag name="KSO_WM_UNIT_TEXT_FILL_TYPE" val="1"/>
  <p:tag name="KSO_WM_UNIT_USESOURCEFORMAT_APPLY" val="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27933_4*l_h_i*1_4_2"/>
  <p:tag name="KSO_WM_TEMPLATE_CATEGORY" val="diagram"/>
  <p:tag name="KSO_WM_TEMPLATE_INDEX" val="20227933"/>
  <p:tag name="KSO_WM_UNIT_LAYERLEVEL" val="1_1_1"/>
  <p:tag name="KSO_WM_TAG_VERSION" val="1.0"/>
  <p:tag name="KSO_WM_BEAUTIFY_FLAG" val=""/>
  <p:tag name="KSO_WM_UNIT_FILL_FORE_SCHEMECOLOR_INDEX" val="2"/>
  <p:tag name="KSO_WM_UNIT_FILL_TYPE" val="1"/>
  <p:tag name="KSO_WM_UNIT_TEXT_FILL_FORE_SCHEMECOLOR_INDEX" val="1"/>
  <p:tag name="KSO_WM_UNIT_TEXT_FILL_TYPE" val="1"/>
  <p:tag name="KSO_WM_UNIT_USESOURCEFORMAT_APPLY" val="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27933_4*l_h_i*1_3_2"/>
  <p:tag name="KSO_WM_TEMPLATE_CATEGORY" val="diagram"/>
  <p:tag name="KSO_WM_TEMPLATE_INDEX" val="20227933"/>
  <p:tag name="KSO_WM_UNIT_LAYERLEVEL" val="1_1_1"/>
  <p:tag name="KSO_WM_TAG_VERSION" val="1.0"/>
  <p:tag name="KSO_WM_BEAUTIFY_FLAG" val=""/>
  <p:tag name="KSO_WM_UNIT_FILL_FORE_SCHEMECOLOR_INDEX" val="2"/>
  <p:tag name="KSO_WM_UNIT_FILL_TYPE" val="1"/>
  <p:tag name="KSO_WM_UNIT_TEXT_FILL_FORE_SCHEMECOLOR_INDEX" val="1"/>
  <p:tag name="KSO_WM_UNIT_TEXT_FILL_TYPE" val="1"/>
  <p:tag name="KSO_WM_UNIT_USESOURCEFORMAT_APPLY" val="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27933_4*l_h_i*1_3_1"/>
  <p:tag name="KSO_WM_TEMPLATE_CATEGORY" val="diagram"/>
  <p:tag name="KSO_WM_TEMPLATE_INDEX" val="20227933"/>
  <p:tag name="KSO_WM_UNIT_LAYERLEVEL" val="1_1_1"/>
  <p:tag name="KSO_WM_TAG_VERSION" val="1.0"/>
  <p:tag name="KSO_WM_BEAUTIFY_FLAG" val=""/>
  <p:tag name="KSO_WM_UNIT_FILL_FORE_SCHEMECOLOR_INDEX" val="7"/>
  <p:tag name="KSO_WM_UNIT_FILL_TYPE" val="1"/>
  <p:tag name="KSO_WM_UNIT_TEXT_FILL_FORE_SCHEMECOLOR_INDEX" val="1"/>
  <p:tag name="KSO_WM_UNIT_TEXT_FILL_TYPE" val="1"/>
  <p:tag name="KSO_WM_UNIT_USESOURCEFORMAT_APPLY" val="1"/>
</p:tagLst>
</file>

<file path=ppt/tags/tag17.xml><?xml version="1.0" encoding="utf-8"?>
<p:tagLst xmlns:p="http://schemas.openxmlformats.org/presentationml/2006/main">
  <p:tag name="KSO_WM_UNIT_SUBTYPE" val="a"/>
  <p:tag name="KSO_WM_UNIT_PRESET_TEXT" val="单击此处输入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27933_4*l_h_f*1_3_1"/>
  <p:tag name="KSO_WM_TEMPLATE_CATEGORY" val="diagram"/>
  <p:tag name="KSO_WM_TEMPLATE_INDEX" val="20227933"/>
  <p:tag name="KSO_WM_UNIT_LAYERLEVEL" val="1_1_1"/>
  <p:tag name="KSO_WM_TAG_VERSION" val="1.0"/>
  <p:tag name="KSO_WM_BEAUTIFY_FLAG" val=""/>
  <p:tag name="KSO_WM_UNIT_TEXT_FILL_FORE_SCHEMECOLOR_INDEX" val="1"/>
  <p:tag name="KSO_WM_UNIT_TEXT_FILL_TYPE" val="1"/>
  <p:tag name="KSO_WM_UNIT_USESOURCEFORMAT_APPLY" val="1"/>
</p:tagLst>
</file>

<file path=ppt/tags/tag18.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27933_4*l_h_a*1_3_1"/>
  <p:tag name="KSO_WM_TEMPLATE_CATEGORY" val="diagram"/>
  <p:tag name="KSO_WM_TEMPLATE_INDEX" val="20227933"/>
  <p:tag name="KSO_WM_UNIT_LAYERLEVEL" val="1_1_1"/>
  <p:tag name="KSO_WM_TAG_VERSION" val="1.0"/>
  <p:tag name="KSO_WM_BEAUTIFY_FLAG" val=""/>
  <p:tag name="KSO_WM_UNIT_TEXT_FILL_FORE_SCHEMECOLOR_INDEX" val="1"/>
  <p:tag name="KSO_WM_UNIT_TEXT_FILL_TYPE" val="1"/>
  <p:tag name="KSO_WM_UNIT_USESOURCEFORMAT_APPLY" val="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27933_4*l_h_i*1_4_1"/>
  <p:tag name="KSO_WM_TEMPLATE_CATEGORY" val="diagram"/>
  <p:tag name="KSO_WM_TEMPLATE_INDEX" val="20227933"/>
  <p:tag name="KSO_WM_UNIT_LAYERLEVEL" val="1_1_1"/>
  <p:tag name="KSO_WM_TAG_VERSION" val="1.0"/>
  <p:tag name="KSO_WM_BEAUTIFY_FLAG" val=""/>
  <p:tag name="KSO_WM_UNIT_FILL_FORE_SCHEMECOLOR_INDEX" val="8"/>
  <p:tag name="KSO_WM_UNIT_FILL_TYPE" val="1"/>
  <p:tag name="KSO_WM_UNIT_TEXT_FILL_FORE_SCHEMECOLOR_INDEX" val="1"/>
  <p:tag name="KSO_WM_UNIT_TEXT_FILL_TYPE" val="1"/>
  <p:tag name="KSO_WM_UNIT_USESOURCEFORMAT_APPLY" val="1"/>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SUBTYPE" val="a"/>
  <p:tag name="KSO_WM_UNIT_PRESET_TEXT" val="单击此处输入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27933_4*l_h_f*1_4_1"/>
  <p:tag name="KSO_WM_TEMPLATE_CATEGORY" val="diagram"/>
  <p:tag name="KSO_WM_TEMPLATE_INDEX" val="20227933"/>
  <p:tag name="KSO_WM_UNIT_LAYERLEVEL" val="1_1_1"/>
  <p:tag name="KSO_WM_TAG_VERSION" val="1.0"/>
  <p:tag name="KSO_WM_BEAUTIFY_FLAG" val=""/>
  <p:tag name="KSO_WM_UNIT_TEXT_FILL_FORE_SCHEMECOLOR_INDEX" val="1"/>
  <p:tag name="KSO_WM_UNIT_TEXT_FILL_TYPE" val="1"/>
  <p:tag name="KSO_WM_UNIT_USESOURCEFORMAT_APPLY" val="1"/>
</p:tagLst>
</file>

<file path=ppt/tags/tag21.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27933_4*l_h_a*1_4_1"/>
  <p:tag name="KSO_WM_TEMPLATE_CATEGORY" val="diagram"/>
  <p:tag name="KSO_WM_TEMPLATE_INDEX" val="20227933"/>
  <p:tag name="KSO_WM_UNIT_LAYERLEVEL" val="1_1_1"/>
  <p:tag name="KSO_WM_TAG_VERSION" val="1.0"/>
  <p:tag name="KSO_WM_BEAUTIFY_FLAG" val=""/>
  <p:tag name="KSO_WM_UNIT_TEXT_FILL_FORE_SCHEMECOLOR_INDEX" val="1"/>
  <p:tag name="KSO_WM_UNIT_TEXT_FILL_TYPE" val="1"/>
  <p:tag name="KSO_WM_UNIT_USESOURCEFORMAT_APPLY" val="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27933_4*l_h_i*1_2_1"/>
  <p:tag name="KSO_WM_TEMPLATE_CATEGORY" val="diagram"/>
  <p:tag name="KSO_WM_TEMPLATE_INDEX" val="20227933"/>
  <p:tag name="KSO_WM_UNIT_LAYERLEVEL" val="1_1_1"/>
  <p:tag name="KSO_WM_TAG_VERSION" val="1.0"/>
  <p:tag name="KSO_WM_BEAUTIFY_FLAG" val=""/>
  <p:tag name="KSO_WM_UNIT_FILL_FORE_SCHEMECOLOR_INDEX" val="6"/>
  <p:tag name="KSO_WM_UNIT_FILL_TYPE" val="1"/>
  <p:tag name="KSO_WM_UNIT_TEXT_FILL_FORE_SCHEMECOLOR_INDEX" val="1"/>
  <p:tag name="KSO_WM_UNIT_TEXT_FILL_TYPE" val="1"/>
  <p:tag name="KSO_WM_UNIT_USESOURCEFORMAT_APPLY" val="1"/>
</p:tagLst>
</file>

<file path=ppt/tags/tag23.xml><?xml version="1.0" encoding="utf-8"?>
<p:tagLst xmlns:p="http://schemas.openxmlformats.org/presentationml/2006/main">
  <p:tag name="KSO_WM_UNIT_SUBTYPE" val="a"/>
  <p:tag name="KSO_WM_UNIT_PRESET_TEXT" val="单击此处输入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27933_4*l_h_f*1_2_1"/>
  <p:tag name="KSO_WM_TEMPLATE_CATEGORY" val="diagram"/>
  <p:tag name="KSO_WM_TEMPLATE_INDEX" val="20227933"/>
  <p:tag name="KSO_WM_UNIT_LAYERLEVEL" val="1_1_1"/>
  <p:tag name="KSO_WM_TAG_VERSION" val="1.0"/>
  <p:tag name="KSO_WM_BEAUTIFY_FLAG" val=""/>
  <p:tag name="KSO_WM_UNIT_TEXT_FILL_FORE_SCHEMECOLOR_INDEX" val="1"/>
  <p:tag name="KSO_WM_UNIT_TEXT_FILL_TYPE" val="1"/>
  <p:tag name="KSO_WM_UNIT_USESOURCEFORMAT_APPLY" val="1"/>
</p:tagLst>
</file>

<file path=ppt/tags/tag24.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27933_4*l_h_a*1_2_1"/>
  <p:tag name="KSO_WM_TEMPLATE_CATEGORY" val="diagram"/>
  <p:tag name="KSO_WM_TEMPLATE_INDEX" val="20227933"/>
  <p:tag name="KSO_WM_UNIT_LAYERLEVEL" val="1_1_1"/>
  <p:tag name="KSO_WM_TAG_VERSION" val="1.0"/>
  <p:tag name="KSO_WM_BEAUTIFY_FLAG" val=""/>
  <p:tag name="KSO_WM_UNIT_TEXT_FILL_FORE_SCHEMECOLOR_INDEX" val="1"/>
  <p:tag name="KSO_WM_UNIT_TEXT_FILL_TYPE" val="1"/>
  <p:tag name="KSO_WM_UNIT_USESOURCEFORMAT_APPLY" val="1"/>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PP_MARK_KEY" val="102d4c07-503f-4680-9990-87af37d84c66"/>
  <p:tag name="COMMONDATA" val="eyJoZGlkIjoiY2I4MTBlN2U0YWEwM2M3NjFlZTAzMGEyMTRkYWUxZjkifQ=="/>
</p:tagLst>
</file>

<file path=ppt/tags/tag3.xml><?xml version="1.0" encoding="utf-8"?>
<p:tagLst xmlns:p="http://schemas.openxmlformats.org/presentationml/2006/main">
  <p:tag name="KSO_WM_UNIT_PLACING_PICTURE_USER_VIEWPORT" val="{&quot;height&quot;:2371.2614173228344,&quot;width&quot;:5353.966882704801}"/>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UNIT_PLACING_PICTURE_USER_VIEWPORT" val="{&quot;height&quot;:8910,&quot;width&quot;:15840}"/>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UNIT_SUBTYPE" val="a"/>
  <p:tag name="KSO_WM_UNIT_PRESET_TEXT" val="单击此处输入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27933_4*l_h_f*1_1_1"/>
  <p:tag name="KSO_WM_TEMPLATE_CATEGORY" val="diagram"/>
  <p:tag name="KSO_WM_TEMPLATE_INDEX" val="20227933"/>
  <p:tag name="KSO_WM_UNIT_LAYERLEVEL" val="1_1_1"/>
  <p:tag name="KSO_WM_TAG_VERSION" val="1.0"/>
  <p:tag name="KSO_WM_BEAUTIFY_FLAG" val=""/>
  <p:tag name="KSO_WM_UNIT_TEXT_FILL_FORE_SCHEMECOLOR_INDEX" val="1"/>
  <p:tag name="KSO_WM_UNIT_TEXT_FILL_TYPE" val="1"/>
  <p:tag name="KSO_WM_UNIT_USESOURCEFORMAT_APPLY" val="1"/>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661</Words>
  <Application>WPS 演示</Application>
  <PresentationFormat/>
  <Paragraphs>59</Paragraphs>
  <Slides>7</Slides>
  <Notes>0</Notes>
  <HiddenSlides>0</HiddenSlides>
  <MMClips>0</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7</vt:i4>
      </vt:variant>
    </vt:vector>
  </HeadingPairs>
  <TitlesOfParts>
    <vt:vector size="25" baseType="lpstr">
      <vt:lpstr>Arial</vt:lpstr>
      <vt:lpstr>宋体</vt:lpstr>
      <vt:lpstr>Wingdings</vt:lpstr>
      <vt:lpstr>微软雅黑</vt:lpstr>
      <vt:lpstr>Bahnschrift SemiBold Condensed</vt:lpstr>
      <vt:lpstr>汉仪力量黑简</vt:lpstr>
      <vt:lpstr>思源黑体 CN Regular</vt:lpstr>
      <vt:lpstr>黑体</vt:lpstr>
      <vt:lpstr>思源黑体 CN Bold</vt:lpstr>
      <vt:lpstr>Calibri</vt:lpstr>
      <vt:lpstr>Arial Unicode MS</vt:lpstr>
      <vt:lpstr>汉仪黑方简</vt:lpstr>
      <vt:lpstr>汉仪旗黑-75S</vt:lpstr>
      <vt:lpstr>华文宋体</vt:lpstr>
      <vt:lpstr>华文彩云</vt:lpstr>
      <vt:lpstr>幼圆</vt:lpstr>
      <vt:lpstr>默认设计模板</vt:lpstr>
      <vt:lpstr>1_默认设计模板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ZH</cp:lastModifiedBy>
  <cp:revision>3</cp:revision>
  <dcterms:created xsi:type="dcterms:W3CDTF">2023-01-16T08:28:00Z</dcterms:created>
  <dcterms:modified xsi:type="dcterms:W3CDTF">2023-04-06T08:09:12Z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2052-11.1.0.12980</vt:lpwstr>
  </property>
  <property fmtid="{D5CDD505-2E9C-101B-9397-08002B2CF9AE}" pid="3" name="ICV">
    <vt:lpwstr>1539C0A4AE8243FDB6B7DF67EF87316A</vt:lpwstr>
  </property>
</Properties>
</file>