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1" r:id="rId5"/>
    <p:sldId id="262" r:id="rId6"/>
    <p:sldId id="264" r:id="rId7"/>
    <p:sldId id="263" r:id="rId8"/>
    <p:sldId id="267" r:id="rId9"/>
    <p:sldId id="268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80604020202020204" pitchFamily="34" charset="0"/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303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true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1029" name="页脚占位符 1028"/>
          <p:cNvSpPr>
            <a:spLocks noGrp="true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1030" name="灯片编号占位符 1029"/>
          <p:cNvSpPr>
            <a:spLocks noGrp="true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圆角矩形 57"/>
          <p:cNvSpPr/>
          <p:nvPr/>
        </p:nvSpPr>
        <p:spPr>
          <a:xfrm rot="-2700000" flipV="true">
            <a:off x="-871537" y="1052513"/>
            <a:ext cx="2238375" cy="431800"/>
          </a:xfrm>
          <a:prstGeom prst="roundRect">
            <a:avLst>
              <a:gd name="adj" fmla="val 50000"/>
            </a:avLst>
          </a:prstGeom>
          <a:solidFill>
            <a:srgbClr val="37AB91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3075" name="圆角矩形 58"/>
          <p:cNvSpPr/>
          <p:nvPr/>
        </p:nvSpPr>
        <p:spPr>
          <a:xfrm rot="-2700000" flipV="true">
            <a:off x="687388" y="104775"/>
            <a:ext cx="2233612" cy="431800"/>
          </a:xfrm>
          <a:prstGeom prst="roundRect">
            <a:avLst>
              <a:gd name="adj" fmla="val 50000"/>
            </a:avLst>
          </a:prstGeom>
          <a:solidFill>
            <a:srgbClr val="FF940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3076" name="圆角矩形 59"/>
          <p:cNvSpPr/>
          <p:nvPr/>
        </p:nvSpPr>
        <p:spPr>
          <a:xfrm rot="-2700000" flipV="true">
            <a:off x="-1062037" y="2366963"/>
            <a:ext cx="2238375" cy="427037"/>
          </a:xfrm>
          <a:prstGeom prst="roundRect">
            <a:avLst>
              <a:gd name="adj" fmla="val 50000"/>
            </a:avLst>
          </a:prstGeom>
          <a:solidFill>
            <a:srgbClr val="FF940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grpSp>
        <p:nvGrpSpPr>
          <p:cNvPr id="3077" name="组合 62"/>
          <p:cNvGrpSpPr/>
          <p:nvPr/>
        </p:nvGrpSpPr>
        <p:grpSpPr>
          <a:xfrm>
            <a:off x="1804988" y="127000"/>
            <a:ext cx="893762" cy="774700"/>
            <a:chOff x="0" y="0"/>
            <a:chExt cx="1462508" cy="950583"/>
          </a:xfrm>
        </p:grpSpPr>
        <p:sp>
          <p:nvSpPr>
            <p:cNvPr id="3078" name="圆角矩形 60"/>
            <p:cNvSpPr/>
            <p:nvPr/>
          </p:nvSpPr>
          <p:spPr>
            <a:xfrm rot="-2700000" flipV="true">
              <a:off x="-3" y="664939"/>
              <a:ext cx="1310715" cy="285641"/>
            </a:xfrm>
            <a:prstGeom prst="roundRect">
              <a:avLst>
                <a:gd name="adj" fmla="val 50000"/>
              </a:avLst>
            </a:prstGeom>
            <a:solidFill>
              <a:srgbClr val="595959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  <p:sp>
          <p:nvSpPr>
            <p:cNvPr id="3079" name="椭圆 61"/>
            <p:cNvSpPr/>
            <p:nvPr/>
          </p:nvSpPr>
          <p:spPr>
            <a:xfrm rot="-2700000" flipV="true">
              <a:off x="1178105" y="0"/>
              <a:ext cx="284400" cy="285641"/>
            </a:xfrm>
            <a:prstGeom prst="ellipse">
              <a:avLst/>
            </a:prstGeom>
            <a:solidFill>
              <a:srgbClr val="595959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sp>
        <p:nvSpPr>
          <p:cNvPr id="3080" name="圆角矩形 63"/>
          <p:cNvSpPr/>
          <p:nvPr/>
        </p:nvSpPr>
        <p:spPr>
          <a:xfrm rot="-2700000" flipV="true">
            <a:off x="8505825" y="5514975"/>
            <a:ext cx="1385888" cy="266700"/>
          </a:xfrm>
          <a:prstGeom prst="roundRect">
            <a:avLst>
              <a:gd name="adj" fmla="val 50000"/>
            </a:avLst>
          </a:prstGeom>
          <a:solidFill>
            <a:srgbClr val="37AB91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3081" name="圆角矩形 64"/>
          <p:cNvSpPr/>
          <p:nvPr/>
        </p:nvSpPr>
        <p:spPr>
          <a:xfrm rot="-2700000" flipV="true">
            <a:off x="6462713" y="6642100"/>
            <a:ext cx="2238375" cy="431800"/>
          </a:xfrm>
          <a:prstGeom prst="roundRect">
            <a:avLst>
              <a:gd name="adj" fmla="val 50000"/>
            </a:avLst>
          </a:prstGeom>
          <a:solidFill>
            <a:srgbClr val="FF940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3082" name="圆角矩形 65"/>
          <p:cNvSpPr/>
          <p:nvPr/>
        </p:nvSpPr>
        <p:spPr>
          <a:xfrm rot="-2700000" flipV="true">
            <a:off x="8315325" y="4498975"/>
            <a:ext cx="1809750" cy="349250"/>
          </a:xfrm>
          <a:prstGeom prst="roundRect">
            <a:avLst>
              <a:gd name="adj" fmla="val 50000"/>
            </a:avLst>
          </a:prstGeom>
          <a:solidFill>
            <a:srgbClr val="59595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grpSp>
        <p:nvGrpSpPr>
          <p:cNvPr id="3083" name="组合 66"/>
          <p:cNvGrpSpPr/>
          <p:nvPr/>
        </p:nvGrpSpPr>
        <p:grpSpPr>
          <a:xfrm rot="10800000">
            <a:off x="7202488" y="5124450"/>
            <a:ext cx="1333500" cy="1155700"/>
            <a:chOff x="0" y="0"/>
            <a:chExt cx="1462508" cy="950583"/>
          </a:xfrm>
        </p:grpSpPr>
        <p:sp>
          <p:nvSpPr>
            <p:cNvPr id="3084" name="圆角矩形 67"/>
            <p:cNvSpPr/>
            <p:nvPr/>
          </p:nvSpPr>
          <p:spPr>
            <a:xfrm rot="-2700000" flipV="true">
              <a:off x="-3" y="664939"/>
              <a:ext cx="1310715" cy="285641"/>
            </a:xfrm>
            <a:prstGeom prst="roundRect">
              <a:avLst>
                <a:gd name="adj" fmla="val 50000"/>
              </a:avLst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  <p:sp>
          <p:nvSpPr>
            <p:cNvPr id="3085" name="椭圆 68"/>
            <p:cNvSpPr/>
            <p:nvPr/>
          </p:nvSpPr>
          <p:spPr>
            <a:xfrm rot="-2700000" flipV="true">
              <a:off x="1178105" y="0"/>
              <a:ext cx="284400" cy="285641"/>
            </a:xfrm>
            <a:prstGeom prst="ellipse">
              <a:avLst/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sp>
        <p:nvSpPr>
          <p:cNvPr id="3086" name="文本框 69"/>
          <p:cNvSpPr/>
          <p:nvPr/>
        </p:nvSpPr>
        <p:spPr>
          <a:xfrm>
            <a:off x="294005" y="2644775"/>
            <a:ext cx="8556625" cy="1445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00000"/>
              </a:lnSpc>
            </a:pPr>
            <a:r>
              <a:rPr lang="en-US" altLang="zh-CN" sz="4400" b="1">
                <a:latin typeface="Arial" panose="02080604020202020204" pitchFamily="34" charset="0"/>
              </a:rPr>
              <a:t>《</a:t>
            </a:r>
            <a:r>
              <a:rPr lang="zh-CN" altLang="en-US" sz="4400" b="1">
                <a:latin typeface="Arial" panose="02080604020202020204" pitchFamily="34" charset="0"/>
              </a:rPr>
              <a:t>沈阳市2023年度地质灾害防治方案</a:t>
            </a:r>
            <a:r>
              <a:rPr lang="en-US" altLang="zh-CN" sz="4400" b="1">
                <a:latin typeface="Arial" panose="02080604020202020204" pitchFamily="34" charset="0"/>
              </a:rPr>
              <a:t>》</a:t>
            </a:r>
            <a:r>
              <a:rPr lang="zh-CN" altLang="en-US" sz="4400" b="1">
                <a:latin typeface="Arial" panose="02080604020202020204" pitchFamily="34" charset="0"/>
              </a:rPr>
              <a:t>政策解读</a:t>
            </a:r>
            <a:endParaRPr lang="zh-CN" altLang="en-US" sz="4400" b="1">
              <a:latin typeface="Arial" panose="02080604020202020204" pitchFamily="34" charset="0"/>
            </a:endParaRPr>
          </a:p>
        </p:txBody>
      </p:sp>
      <p:sp>
        <p:nvSpPr>
          <p:cNvPr id="3087" name="文本框 70"/>
          <p:cNvSpPr/>
          <p:nvPr/>
        </p:nvSpPr>
        <p:spPr>
          <a:xfrm>
            <a:off x="2251075" y="5013325"/>
            <a:ext cx="4641850" cy="423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endParaRPr>
              <a:latin typeface="Arial" panose="02080604020202020204" pitchFamily="34" charset="0"/>
            </a:endParaRPr>
          </a:p>
        </p:txBody>
      </p:sp>
      <p:sp>
        <p:nvSpPr>
          <p:cNvPr id="3088" name="文本框 4"/>
          <p:cNvSpPr/>
          <p:nvPr/>
        </p:nvSpPr>
        <p:spPr>
          <a:xfrm>
            <a:off x="2811145" y="1328738"/>
            <a:ext cx="3810000" cy="2214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</a:pPr>
            <a:endParaRPr lang="zh-CN" altLang="en-US" sz="13800" dirty="0">
              <a:solidFill>
                <a:srgbClr val="000000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pic>
        <p:nvPicPr>
          <p:cNvPr id="3089" name="图片 3088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4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 animBg="true"/>
      <p:bldP spid="3075" grpId="0" bldLvl="0" animBg="true"/>
      <p:bldP spid="3076" grpId="0" bldLvl="0" animBg="true"/>
      <p:bldP spid="3080" grpId="0" bldLvl="0" animBg="true"/>
      <p:bldP spid="3081" grpId="0" bldLvl="0" animBg="true"/>
      <p:bldP spid="3082" grpId="0" bldLvl="0" animBg="true"/>
      <p:bldP spid="3086" grpId="0" bldLvl="0"/>
      <p:bldP spid="308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4098" name="圆角矩形 1"/>
          <p:cNvSpPr/>
          <p:nvPr/>
        </p:nvSpPr>
        <p:spPr>
          <a:xfrm rot="-2700000" flipV="true">
            <a:off x="8505825" y="5514975"/>
            <a:ext cx="1385888" cy="266700"/>
          </a:xfrm>
          <a:prstGeom prst="roundRect">
            <a:avLst>
              <a:gd name="adj" fmla="val 50000"/>
            </a:avLst>
          </a:prstGeom>
          <a:solidFill>
            <a:srgbClr val="37AB91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4099" name="圆角矩形 2"/>
          <p:cNvSpPr/>
          <p:nvPr/>
        </p:nvSpPr>
        <p:spPr>
          <a:xfrm rot="-2700000" flipV="true">
            <a:off x="6462713" y="6642100"/>
            <a:ext cx="2238375" cy="431800"/>
          </a:xfrm>
          <a:prstGeom prst="roundRect">
            <a:avLst>
              <a:gd name="adj" fmla="val 50000"/>
            </a:avLst>
          </a:prstGeom>
          <a:solidFill>
            <a:srgbClr val="FF940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4100" name="圆角矩形 3"/>
          <p:cNvSpPr/>
          <p:nvPr/>
        </p:nvSpPr>
        <p:spPr>
          <a:xfrm rot="-2700000" flipV="true">
            <a:off x="8315325" y="4498975"/>
            <a:ext cx="1809750" cy="349250"/>
          </a:xfrm>
          <a:prstGeom prst="roundRect">
            <a:avLst>
              <a:gd name="adj" fmla="val 50000"/>
            </a:avLst>
          </a:prstGeom>
          <a:solidFill>
            <a:srgbClr val="59595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grpSp>
        <p:nvGrpSpPr>
          <p:cNvPr id="4101" name="组合 4"/>
          <p:cNvGrpSpPr/>
          <p:nvPr/>
        </p:nvGrpSpPr>
        <p:grpSpPr>
          <a:xfrm rot="10800000">
            <a:off x="7202488" y="5124450"/>
            <a:ext cx="1333500" cy="1155700"/>
            <a:chOff x="0" y="0"/>
            <a:chExt cx="1462508" cy="950583"/>
          </a:xfrm>
        </p:grpSpPr>
        <p:sp>
          <p:nvSpPr>
            <p:cNvPr id="4102" name="圆角矩形 5"/>
            <p:cNvSpPr/>
            <p:nvPr/>
          </p:nvSpPr>
          <p:spPr>
            <a:xfrm rot="-2700000" flipV="true">
              <a:off x="-3" y="664939"/>
              <a:ext cx="1310715" cy="285641"/>
            </a:xfrm>
            <a:prstGeom prst="roundRect">
              <a:avLst>
                <a:gd name="adj" fmla="val 50000"/>
              </a:avLst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  <p:sp>
          <p:nvSpPr>
            <p:cNvPr id="4103" name="椭圆 6"/>
            <p:cNvSpPr/>
            <p:nvPr/>
          </p:nvSpPr>
          <p:spPr>
            <a:xfrm rot="-2700000" flipV="true">
              <a:off x="1178105" y="0"/>
              <a:ext cx="284400" cy="285641"/>
            </a:xfrm>
            <a:prstGeom prst="ellipse">
              <a:avLst/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sp>
        <p:nvSpPr>
          <p:cNvPr id="4104" name="文本框 17"/>
          <p:cNvSpPr/>
          <p:nvPr/>
        </p:nvSpPr>
        <p:spPr>
          <a:xfrm>
            <a:off x="4068763" y="2925763"/>
            <a:ext cx="241808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lnSpc>
                <a:spcPct val="100000"/>
              </a:lnSpc>
            </a:pPr>
            <a:r>
              <a:rPr lang="zh-CN" altLang="en-US" sz="4400" b="1">
                <a:latin typeface="Arial" panose="02080604020202020204" pitchFamily="34" charset="0"/>
              </a:rPr>
              <a:t>编制依据</a:t>
            </a:r>
            <a:endParaRPr lang="zh-CN" altLang="en-US" sz="4400" b="1">
              <a:latin typeface="Arial" panose="02080604020202020204" pitchFamily="34" charset="0"/>
            </a:endParaRPr>
          </a:p>
        </p:txBody>
      </p:sp>
      <p:sp>
        <p:nvSpPr>
          <p:cNvPr id="4105" name="文本框 19"/>
          <p:cNvSpPr/>
          <p:nvPr/>
        </p:nvSpPr>
        <p:spPr>
          <a:xfrm>
            <a:off x="3808730" y="3808095"/>
            <a:ext cx="4044950" cy="423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endParaRPr>
              <a:latin typeface="Arial" panose="02080604020202020204" pitchFamily="34" charset="0"/>
            </a:endParaRPr>
          </a:p>
        </p:txBody>
      </p:sp>
      <p:grpSp>
        <p:nvGrpSpPr>
          <p:cNvPr id="4106" name="组合 9"/>
          <p:cNvGrpSpPr/>
          <p:nvPr/>
        </p:nvGrpSpPr>
        <p:grpSpPr>
          <a:xfrm>
            <a:off x="927100" y="2286000"/>
            <a:ext cx="2205038" cy="2292350"/>
            <a:chOff x="0" y="0"/>
            <a:chExt cx="2939915" cy="2292208"/>
          </a:xfrm>
        </p:grpSpPr>
        <p:grpSp>
          <p:nvGrpSpPr>
            <p:cNvPr id="4107" name="组合 15"/>
            <p:cNvGrpSpPr/>
            <p:nvPr/>
          </p:nvGrpSpPr>
          <p:grpSpPr>
            <a:xfrm>
              <a:off x="0" y="0"/>
              <a:ext cx="1532590" cy="2292208"/>
              <a:chOff x="0" y="0"/>
              <a:chExt cx="1532590" cy="2292208"/>
            </a:xfrm>
          </p:grpSpPr>
          <p:sp>
            <p:nvSpPr>
              <p:cNvPr id="4108" name="任意多边形 14"/>
              <p:cNvSpPr/>
              <p:nvPr/>
            </p:nvSpPr>
            <p:spPr>
              <a:xfrm rot="-5400000" flipH="true">
                <a:off x="123418" y="883036"/>
                <a:ext cx="1285754" cy="1532590"/>
              </a:xfrm>
              <a:custGeom>
                <a:avLst/>
                <a:gdLst>
                  <a:gd name="txL" fmla="*/ 0 w 1285754"/>
                  <a:gd name="txT" fmla="*/ 0 h 1532590"/>
                  <a:gd name="txR" fmla="*/ 1285754 w 1285754"/>
                  <a:gd name="txB" fmla="*/ 1532590 h 1532590"/>
                </a:gdLst>
                <a:ahLst/>
                <a:cxnLst>
                  <a:cxn ang="0">
                    <a:pos x="100" y="211046"/>
                  </a:cxn>
                  <a:cxn ang="0">
                    <a:pos x="20866" y="418100"/>
                  </a:cxn>
                  <a:cxn ang="0">
                    <a:pos x="170064" y="412241"/>
                  </a:cxn>
                  <a:cxn ang="0">
                    <a:pos x="742003" y="513869"/>
                  </a:cxn>
                  <a:cxn ang="0">
                    <a:pos x="900010" y="769262"/>
                  </a:cxn>
                  <a:cxn ang="0">
                    <a:pos x="750163" y="1009100"/>
                  </a:cxn>
                  <a:cxn ang="0">
                    <a:pos x="144842" y="1117174"/>
                  </a:cxn>
                  <a:cxn ang="0">
                    <a:pos x="41452" y="1115659"/>
                  </a:cxn>
                  <a:cxn ang="0">
                    <a:pos x="5400" y="1528681"/>
                  </a:cxn>
                  <a:cxn ang="0">
                    <a:pos x="140391" y="1532590"/>
                  </a:cxn>
                  <a:cxn ang="0">
                    <a:pos x="816926" y="1436896"/>
                  </a:cxn>
                  <a:cxn ang="0">
                    <a:pos x="1172257" y="1179486"/>
                  </a:cxn>
                  <a:cxn ang="0">
                    <a:pos x="1285754" y="771488"/>
                  </a:cxn>
                  <a:cxn ang="0">
                    <a:pos x="1171515" y="357555"/>
                  </a:cxn>
                  <a:cxn ang="0">
                    <a:pos x="824344" y="94952"/>
                  </a:cxn>
                  <a:cxn ang="0">
                    <a:pos x="161162" y="0"/>
                  </a:cxn>
                  <a:cxn ang="0">
                    <a:pos x="16114" y="2898"/>
                  </a:cxn>
                  <a:cxn ang="0">
                    <a:pos x="100" y="211046"/>
                  </a:cxn>
                </a:cxnLst>
                <a:rect l="txL" t="txT" r="txR" b="txB"/>
                <a:pathLst>
                  <a:path w="1285754" h="1532590">
                    <a:moveTo>
                      <a:pt x="100" y="211046"/>
                    </a:moveTo>
                    <a:cubicBezTo>
                      <a:pt x="1003" y="297609"/>
                      <a:pt x="8037" y="383988"/>
                      <a:pt x="20866" y="418100"/>
                    </a:cubicBezTo>
                    <a:cubicBezTo>
                      <a:pt x="67415" y="416311"/>
                      <a:pt x="117148" y="412241"/>
                      <a:pt x="170064" y="412241"/>
                    </a:cubicBezTo>
                    <a:cubicBezTo>
                      <a:pt x="446019" y="412241"/>
                      <a:pt x="620346" y="454366"/>
                      <a:pt x="742003" y="513869"/>
                    </a:cubicBezTo>
                    <a:cubicBezTo>
                      <a:pt x="863661" y="573372"/>
                      <a:pt x="900010" y="664636"/>
                      <a:pt x="900010" y="769262"/>
                    </a:cubicBezTo>
                    <a:cubicBezTo>
                      <a:pt x="900010" y="869933"/>
                      <a:pt x="850062" y="949879"/>
                      <a:pt x="750163" y="1009100"/>
                    </a:cubicBezTo>
                    <a:cubicBezTo>
                      <a:pt x="629494" y="1081149"/>
                      <a:pt x="427721" y="1117174"/>
                      <a:pt x="144842" y="1117174"/>
                    </a:cubicBezTo>
                    <a:cubicBezTo>
                      <a:pt x="108988" y="1117174"/>
                      <a:pt x="74524" y="1116669"/>
                      <a:pt x="41452" y="1115659"/>
                    </a:cubicBezTo>
                    <a:cubicBezTo>
                      <a:pt x="18212" y="1184244"/>
                      <a:pt x="-11090" y="1459193"/>
                      <a:pt x="5400" y="1528681"/>
                    </a:cubicBezTo>
                    <a:lnTo>
                      <a:pt x="140391" y="1532590"/>
                    </a:lnTo>
                    <a:cubicBezTo>
                      <a:pt x="430193" y="1532590"/>
                      <a:pt x="655705" y="1500692"/>
                      <a:pt x="816926" y="1436896"/>
                    </a:cubicBezTo>
                    <a:cubicBezTo>
                      <a:pt x="978148" y="1373100"/>
                      <a:pt x="1096591" y="1287297"/>
                      <a:pt x="1172257" y="1179486"/>
                    </a:cubicBezTo>
                    <a:cubicBezTo>
                      <a:pt x="1247922" y="1071676"/>
                      <a:pt x="1285754" y="935677"/>
                      <a:pt x="1285754" y="771488"/>
                    </a:cubicBezTo>
                    <a:cubicBezTo>
                      <a:pt x="1285754" y="607300"/>
                      <a:pt x="1247675" y="469322"/>
                      <a:pt x="1171515" y="357555"/>
                    </a:cubicBezTo>
                    <a:cubicBezTo>
                      <a:pt x="1095355" y="245788"/>
                      <a:pt x="992737" y="154544"/>
                      <a:pt x="824344" y="94952"/>
                    </a:cubicBezTo>
                    <a:cubicBezTo>
                      <a:pt x="655952" y="35360"/>
                      <a:pt x="447997" y="0"/>
                      <a:pt x="161162" y="0"/>
                    </a:cubicBezTo>
                    <a:cubicBezTo>
                      <a:pt x="111090" y="0"/>
                      <a:pt x="62740" y="966"/>
                      <a:pt x="16114" y="2898"/>
                    </a:cubicBezTo>
                    <a:cubicBezTo>
                      <a:pt x="4423" y="37740"/>
                      <a:pt x="-804" y="124484"/>
                      <a:pt x="100" y="211046"/>
                    </a:cubicBezTo>
                    <a:close/>
                  </a:path>
                </a:pathLst>
              </a:cu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4109" name="文本框 8"/>
              <p:cNvSpPr/>
              <p:nvPr/>
            </p:nvSpPr>
            <p:spPr>
              <a:xfrm>
                <a:off x="38" y="0"/>
                <a:ext cx="1529875" cy="1347679"/>
              </a:xfrm>
              <a:custGeom>
                <a:avLst/>
                <a:gdLst>
                  <a:gd name="txL" fmla="*/ 0 w 1529875"/>
                  <a:gd name="txT" fmla="*/ 0 h 1347679"/>
                  <a:gd name="txR" fmla="*/ 1529875 w 1529875"/>
                  <a:gd name="txB" fmla="*/ 1347679 h 1347679"/>
                </a:gdLst>
                <a:ahLst/>
                <a:cxnLst>
                  <a:cxn ang="0">
                    <a:pos x="1116806" y="1009863"/>
                  </a:cxn>
                  <a:cxn ang="0">
                    <a:pos x="1529875" y="1009863"/>
                  </a:cxn>
                  <a:cxn ang="0">
                    <a:pos x="1529875" y="1055770"/>
                  </a:cxn>
                  <a:cxn ang="0">
                    <a:pos x="1529875" y="1206371"/>
                  </a:cxn>
                  <a:cxn ang="0">
                    <a:pos x="1529875" y="1280640"/>
                  </a:cxn>
                  <a:cxn ang="0">
                    <a:pos x="1500370" y="1310145"/>
                  </a:cxn>
                  <a:cxn ang="0">
                    <a:pos x="1470865" y="1280640"/>
                  </a:cxn>
                  <a:cxn ang="0">
                    <a:pos x="1470865" y="1206371"/>
                  </a:cxn>
                  <a:cxn ang="0">
                    <a:pos x="1470865" y="1159543"/>
                  </a:cxn>
                  <a:cxn ang="0">
                    <a:pos x="1441360" y="1130039"/>
                  </a:cxn>
                  <a:cxn ang="0">
                    <a:pos x="1411856" y="1159543"/>
                  </a:cxn>
                  <a:cxn ang="0">
                    <a:pos x="1411856" y="1206371"/>
                  </a:cxn>
                  <a:cxn ang="0">
                    <a:pos x="1411856" y="1318174"/>
                  </a:cxn>
                  <a:cxn ang="0">
                    <a:pos x="1382351" y="1347679"/>
                  </a:cxn>
                  <a:cxn ang="0">
                    <a:pos x="1352846" y="1318174"/>
                  </a:cxn>
                  <a:cxn ang="0">
                    <a:pos x="1352846" y="1206371"/>
                  </a:cxn>
                  <a:cxn ang="0">
                    <a:pos x="1352493" y="1206371"/>
                  </a:cxn>
                  <a:cxn ang="0">
                    <a:pos x="1350527" y="1196633"/>
                  </a:cxn>
                  <a:cxn ang="0">
                    <a:pos x="1323341" y="1178613"/>
                  </a:cxn>
                  <a:cxn ang="0">
                    <a:pos x="1296155" y="1196633"/>
                  </a:cxn>
                  <a:cxn ang="0">
                    <a:pos x="1294189" y="1206371"/>
                  </a:cxn>
                  <a:cxn ang="0">
                    <a:pos x="1293836" y="1206371"/>
                  </a:cxn>
                  <a:cxn ang="0">
                    <a:pos x="1293836" y="1232065"/>
                  </a:cxn>
                  <a:cxn ang="0">
                    <a:pos x="1264331" y="1261569"/>
                  </a:cxn>
                  <a:cxn ang="0">
                    <a:pos x="1234826" y="1232065"/>
                  </a:cxn>
                  <a:cxn ang="0">
                    <a:pos x="1234826" y="1206371"/>
                  </a:cxn>
                  <a:cxn ang="0">
                    <a:pos x="1234826" y="1102703"/>
                  </a:cxn>
                  <a:cxn ang="0">
                    <a:pos x="1205321" y="1073198"/>
                  </a:cxn>
                  <a:cxn ang="0">
                    <a:pos x="1175816" y="1102703"/>
                  </a:cxn>
                  <a:cxn ang="0">
                    <a:pos x="1175816" y="1206371"/>
                  </a:cxn>
                  <a:cxn ang="0">
                    <a:pos x="1175816" y="1254144"/>
                  </a:cxn>
                  <a:cxn ang="0">
                    <a:pos x="1146311" y="1283648"/>
                  </a:cxn>
                  <a:cxn ang="0">
                    <a:pos x="1116806" y="1254144"/>
                  </a:cxn>
                  <a:cxn ang="0">
                    <a:pos x="1116806" y="1206371"/>
                  </a:cxn>
                  <a:cxn ang="0">
                    <a:pos x="1116806" y="1055770"/>
                  </a:cxn>
                  <a:cxn ang="0">
                    <a:pos x="1116806" y="1009863"/>
                  </a:cxn>
                  <a:cxn ang="0">
                    <a:pos x="759581" y="0"/>
                  </a:cxn>
                  <a:cxn ang="0">
                    <a:pos x="1171288" y="117206"/>
                  </a:cxn>
                  <a:cxn ang="0">
                    <a:pos x="1438342" y="475503"/>
                  </a:cxn>
                  <a:cxn ang="0">
                    <a:pos x="1526664" y="943543"/>
                  </a:cxn>
                  <a:cxn ang="0">
                    <a:pos x="1528585" y="1009862"/>
                  </a:cxn>
                  <a:cxn ang="0">
                    <a:pos x="1113802" y="1009862"/>
                  </a:cxn>
                  <a:cxn ang="0">
                    <a:pos x="1111076" y="952862"/>
                  </a:cxn>
                  <a:cxn ang="0">
                    <a:pos x="1020166" y="557845"/>
                  </a:cxn>
                  <a:cxn ang="0">
                    <a:pos x="769224" y="394645"/>
                  </a:cxn>
                  <a:cxn ang="0">
                    <a:pos x="582669" y="462150"/>
                  </a:cxn>
                  <a:cxn ang="0">
                    <a:pos x="458311" y="694339"/>
                  </a:cxn>
                  <a:cxn ang="0">
                    <a:pos x="426111" y="897225"/>
                  </a:cxn>
                  <a:cxn ang="0">
                    <a:pos x="419142" y="1009862"/>
                  </a:cxn>
                  <a:cxn ang="0">
                    <a:pos x="415450" y="1055770"/>
                  </a:cxn>
                  <a:cxn ang="0">
                    <a:pos x="415450" y="1206371"/>
                  </a:cxn>
                  <a:cxn ang="0">
                    <a:pos x="415450" y="1280640"/>
                  </a:cxn>
                  <a:cxn ang="0">
                    <a:pos x="385945" y="1310145"/>
                  </a:cxn>
                  <a:cxn ang="0">
                    <a:pos x="356440" y="1280640"/>
                  </a:cxn>
                  <a:cxn ang="0">
                    <a:pos x="356440" y="1206371"/>
                  </a:cxn>
                  <a:cxn ang="0">
                    <a:pos x="356440" y="1159543"/>
                  </a:cxn>
                  <a:cxn ang="0">
                    <a:pos x="326935" y="1130039"/>
                  </a:cxn>
                  <a:cxn ang="0">
                    <a:pos x="297431" y="1159543"/>
                  </a:cxn>
                  <a:cxn ang="0">
                    <a:pos x="297431" y="1206371"/>
                  </a:cxn>
                  <a:cxn ang="0">
                    <a:pos x="297431" y="1318174"/>
                  </a:cxn>
                  <a:cxn ang="0">
                    <a:pos x="267926" y="1347679"/>
                  </a:cxn>
                  <a:cxn ang="0">
                    <a:pos x="238421" y="1318174"/>
                  </a:cxn>
                  <a:cxn ang="0">
                    <a:pos x="238421" y="1206371"/>
                  </a:cxn>
                  <a:cxn ang="0">
                    <a:pos x="238068" y="1206371"/>
                  </a:cxn>
                  <a:cxn ang="0">
                    <a:pos x="236102" y="1196633"/>
                  </a:cxn>
                  <a:cxn ang="0">
                    <a:pos x="208916" y="1178613"/>
                  </a:cxn>
                  <a:cxn ang="0">
                    <a:pos x="181730" y="1196633"/>
                  </a:cxn>
                  <a:cxn ang="0">
                    <a:pos x="179764" y="1206371"/>
                  </a:cxn>
                  <a:cxn ang="0">
                    <a:pos x="179411" y="1206371"/>
                  </a:cxn>
                  <a:cxn ang="0">
                    <a:pos x="179411" y="1232065"/>
                  </a:cxn>
                  <a:cxn ang="0">
                    <a:pos x="149906" y="1261569"/>
                  </a:cxn>
                  <a:cxn ang="0">
                    <a:pos x="120401" y="1232065"/>
                  </a:cxn>
                  <a:cxn ang="0">
                    <a:pos x="120401" y="1206371"/>
                  </a:cxn>
                  <a:cxn ang="0">
                    <a:pos x="120401" y="1102703"/>
                  </a:cxn>
                  <a:cxn ang="0">
                    <a:pos x="90896" y="1073198"/>
                  </a:cxn>
                  <a:cxn ang="0">
                    <a:pos x="61391" y="1102703"/>
                  </a:cxn>
                  <a:cxn ang="0">
                    <a:pos x="61391" y="1206371"/>
                  </a:cxn>
                  <a:cxn ang="0">
                    <a:pos x="61391" y="1254144"/>
                  </a:cxn>
                  <a:cxn ang="0">
                    <a:pos x="31886" y="1283648"/>
                  </a:cxn>
                  <a:cxn ang="0">
                    <a:pos x="2381" y="1254144"/>
                  </a:cxn>
                  <a:cxn ang="0">
                    <a:pos x="0" y="1203990"/>
                  </a:cxn>
                  <a:cxn ang="0">
                    <a:pos x="2381" y="1009863"/>
                  </a:cxn>
                  <a:cxn ang="0">
                    <a:pos x="3680" y="1009862"/>
                  </a:cxn>
                  <a:cxn ang="0">
                    <a:pos x="11553" y="887860"/>
                  </a:cxn>
                  <a:cxn ang="0">
                    <a:pos x="185416" y="296726"/>
                  </a:cxn>
                  <a:cxn ang="0">
                    <a:pos x="759581" y="0"/>
                  </a:cxn>
                </a:cxnLst>
                <a:rect l="txL" t="txT" r="txR" b="txB"/>
                <a:pathLst>
                  <a:path w="1529875" h="1347679">
                    <a:moveTo>
                      <a:pt x="1116806" y="1009863"/>
                    </a:moveTo>
                    <a:lnTo>
                      <a:pt x="1529875" y="1009863"/>
                    </a:lnTo>
                    <a:lnTo>
                      <a:pt x="1529875" y="1055770"/>
                    </a:lnTo>
                    <a:lnTo>
                      <a:pt x="1529875" y="1206371"/>
                    </a:lnTo>
                    <a:lnTo>
                      <a:pt x="1529875" y="1280640"/>
                    </a:lnTo>
                    <a:cubicBezTo>
                      <a:pt x="1529875" y="1296935"/>
                      <a:pt x="1516665" y="1310145"/>
                      <a:pt x="1500370" y="1310145"/>
                    </a:cubicBezTo>
                    <a:cubicBezTo>
                      <a:pt x="1484075" y="1310145"/>
                      <a:pt x="1470865" y="1296935"/>
                      <a:pt x="1470865" y="1280640"/>
                    </a:cubicBezTo>
                    <a:lnTo>
                      <a:pt x="1470865" y="1206371"/>
                    </a:lnTo>
                    <a:lnTo>
                      <a:pt x="1470865" y="1159543"/>
                    </a:lnTo>
                    <a:cubicBezTo>
                      <a:pt x="1470865" y="1143248"/>
                      <a:pt x="1457655" y="1130039"/>
                      <a:pt x="1441360" y="1130039"/>
                    </a:cubicBezTo>
                    <a:cubicBezTo>
                      <a:pt x="1425065" y="1130039"/>
                      <a:pt x="1411856" y="1143248"/>
                      <a:pt x="1411856" y="1159543"/>
                    </a:cubicBezTo>
                    <a:lnTo>
                      <a:pt x="1411856" y="1206371"/>
                    </a:lnTo>
                    <a:lnTo>
                      <a:pt x="1411856" y="1318174"/>
                    </a:lnTo>
                    <a:cubicBezTo>
                      <a:pt x="1411856" y="1334469"/>
                      <a:pt x="1398646" y="1347679"/>
                      <a:pt x="1382351" y="1347679"/>
                    </a:cubicBezTo>
                    <a:cubicBezTo>
                      <a:pt x="1366056" y="1347679"/>
                      <a:pt x="1352846" y="1334469"/>
                      <a:pt x="1352846" y="1318174"/>
                    </a:cubicBezTo>
                    <a:lnTo>
                      <a:pt x="1352846" y="1206371"/>
                    </a:lnTo>
                    <a:lnTo>
                      <a:pt x="1352493" y="1206371"/>
                    </a:lnTo>
                    <a:lnTo>
                      <a:pt x="1350527" y="1196633"/>
                    </a:lnTo>
                    <a:cubicBezTo>
                      <a:pt x="1346048" y="1186043"/>
                      <a:pt x="1335562" y="1178613"/>
                      <a:pt x="1323341" y="1178613"/>
                    </a:cubicBezTo>
                    <a:cubicBezTo>
                      <a:pt x="1311119" y="1178613"/>
                      <a:pt x="1300634" y="1186043"/>
                      <a:pt x="1296155" y="1196633"/>
                    </a:cubicBezTo>
                    <a:lnTo>
                      <a:pt x="1294189" y="1206371"/>
                    </a:lnTo>
                    <a:lnTo>
                      <a:pt x="1293836" y="1206371"/>
                    </a:lnTo>
                    <a:lnTo>
                      <a:pt x="1293836" y="1232065"/>
                    </a:lnTo>
                    <a:cubicBezTo>
                      <a:pt x="1293836" y="1248360"/>
                      <a:pt x="1280626" y="1261569"/>
                      <a:pt x="1264331" y="1261569"/>
                    </a:cubicBezTo>
                    <a:cubicBezTo>
                      <a:pt x="1248036" y="1261569"/>
                      <a:pt x="1234826" y="1248360"/>
                      <a:pt x="1234826" y="1232065"/>
                    </a:cubicBezTo>
                    <a:lnTo>
                      <a:pt x="1234826" y="1206371"/>
                    </a:lnTo>
                    <a:lnTo>
                      <a:pt x="1234826" y="1102703"/>
                    </a:lnTo>
                    <a:cubicBezTo>
                      <a:pt x="1234826" y="1086408"/>
                      <a:pt x="1221616" y="1073198"/>
                      <a:pt x="1205321" y="1073198"/>
                    </a:cubicBezTo>
                    <a:cubicBezTo>
                      <a:pt x="1189026" y="1073198"/>
                      <a:pt x="1175816" y="1086408"/>
                      <a:pt x="1175816" y="1102703"/>
                    </a:cubicBezTo>
                    <a:lnTo>
                      <a:pt x="1175816" y="1206371"/>
                    </a:lnTo>
                    <a:lnTo>
                      <a:pt x="1175816" y="1254144"/>
                    </a:lnTo>
                    <a:cubicBezTo>
                      <a:pt x="1175816" y="1270439"/>
                      <a:pt x="1162606" y="1283648"/>
                      <a:pt x="1146311" y="1283648"/>
                    </a:cubicBezTo>
                    <a:cubicBezTo>
                      <a:pt x="1130016" y="1283648"/>
                      <a:pt x="1116806" y="1270439"/>
                      <a:pt x="1116806" y="1254144"/>
                    </a:cubicBezTo>
                    <a:lnTo>
                      <a:pt x="1116806" y="1206371"/>
                    </a:lnTo>
                    <a:lnTo>
                      <a:pt x="1116806" y="1055770"/>
                    </a:lnTo>
                    <a:lnTo>
                      <a:pt x="1116806" y="1009863"/>
                    </a:lnTo>
                    <a:close/>
                    <a:moveTo>
                      <a:pt x="759581" y="0"/>
                    </a:moveTo>
                    <a:cubicBezTo>
                      <a:pt x="918824" y="0"/>
                      <a:pt x="1056059" y="39069"/>
                      <a:pt x="1171288" y="117206"/>
                    </a:cubicBezTo>
                    <a:cubicBezTo>
                      <a:pt x="1286517" y="195344"/>
                      <a:pt x="1375535" y="314776"/>
                      <a:pt x="1438342" y="475503"/>
                    </a:cubicBezTo>
                    <a:cubicBezTo>
                      <a:pt x="1485448" y="596048"/>
                      <a:pt x="1514888" y="752062"/>
                      <a:pt x="1526664" y="943543"/>
                    </a:cubicBezTo>
                    <a:cubicBezTo>
                      <a:pt x="1527304" y="965649"/>
                      <a:pt x="1527945" y="987756"/>
                      <a:pt x="1528585" y="1009862"/>
                    </a:cubicBezTo>
                    <a:lnTo>
                      <a:pt x="1113802" y="1009862"/>
                    </a:lnTo>
                    <a:lnTo>
                      <a:pt x="1111076" y="952862"/>
                    </a:lnTo>
                    <a:cubicBezTo>
                      <a:pt x="1098955" y="771117"/>
                      <a:pt x="1068652" y="639444"/>
                      <a:pt x="1020166" y="557845"/>
                    </a:cubicBezTo>
                    <a:cubicBezTo>
                      <a:pt x="955520" y="449045"/>
                      <a:pt x="871873" y="394645"/>
                      <a:pt x="769224" y="394645"/>
                    </a:cubicBezTo>
                    <a:cubicBezTo>
                      <a:pt x="699138" y="394645"/>
                      <a:pt x="636954" y="417147"/>
                      <a:pt x="582669" y="462150"/>
                    </a:cubicBezTo>
                    <a:cubicBezTo>
                      <a:pt x="528386" y="507154"/>
                      <a:pt x="486933" y="584550"/>
                      <a:pt x="458311" y="694339"/>
                    </a:cubicBezTo>
                    <a:cubicBezTo>
                      <a:pt x="444000" y="749233"/>
                      <a:pt x="433267" y="816862"/>
                      <a:pt x="426111" y="897225"/>
                    </a:cubicBezTo>
                    <a:lnTo>
                      <a:pt x="419142" y="1009862"/>
                    </a:lnTo>
                    <a:lnTo>
                      <a:pt x="415450" y="1055770"/>
                    </a:lnTo>
                    <a:lnTo>
                      <a:pt x="415450" y="1206371"/>
                    </a:lnTo>
                    <a:lnTo>
                      <a:pt x="415450" y="1280640"/>
                    </a:lnTo>
                    <a:cubicBezTo>
                      <a:pt x="415450" y="1296935"/>
                      <a:pt x="402240" y="1310145"/>
                      <a:pt x="385945" y="1310145"/>
                    </a:cubicBezTo>
                    <a:cubicBezTo>
                      <a:pt x="369650" y="1310145"/>
                      <a:pt x="356440" y="1296935"/>
                      <a:pt x="356440" y="1280640"/>
                    </a:cubicBezTo>
                    <a:lnTo>
                      <a:pt x="356440" y="1206371"/>
                    </a:lnTo>
                    <a:lnTo>
                      <a:pt x="356440" y="1159543"/>
                    </a:lnTo>
                    <a:cubicBezTo>
                      <a:pt x="356440" y="1143248"/>
                      <a:pt x="343230" y="1130039"/>
                      <a:pt x="326935" y="1130039"/>
                    </a:cubicBezTo>
                    <a:cubicBezTo>
                      <a:pt x="310640" y="1130039"/>
                      <a:pt x="297431" y="1143248"/>
                      <a:pt x="297431" y="1159543"/>
                    </a:cubicBezTo>
                    <a:lnTo>
                      <a:pt x="297431" y="1206371"/>
                    </a:lnTo>
                    <a:lnTo>
                      <a:pt x="297431" y="1318174"/>
                    </a:lnTo>
                    <a:cubicBezTo>
                      <a:pt x="297431" y="1334469"/>
                      <a:pt x="284221" y="1347679"/>
                      <a:pt x="267926" y="1347679"/>
                    </a:cubicBezTo>
                    <a:cubicBezTo>
                      <a:pt x="251631" y="1347679"/>
                      <a:pt x="238421" y="1334469"/>
                      <a:pt x="238421" y="1318174"/>
                    </a:cubicBezTo>
                    <a:lnTo>
                      <a:pt x="238421" y="1206371"/>
                    </a:lnTo>
                    <a:lnTo>
                      <a:pt x="238068" y="1206371"/>
                    </a:lnTo>
                    <a:lnTo>
                      <a:pt x="236102" y="1196633"/>
                    </a:lnTo>
                    <a:cubicBezTo>
                      <a:pt x="231623" y="1186043"/>
                      <a:pt x="221137" y="1178613"/>
                      <a:pt x="208916" y="1178613"/>
                    </a:cubicBezTo>
                    <a:cubicBezTo>
                      <a:pt x="196694" y="1178613"/>
                      <a:pt x="186209" y="1186043"/>
                      <a:pt x="181730" y="1196633"/>
                    </a:cubicBezTo>
                    <a:lnTo>
                      <a:pt x="179764" y="1206371"/>
                    </a:lnTo>
                    <a:lnTo>
                      <a:pt x="179411" y="1206371"/>
                    </a:lnTo>
                    <a:lnTo>
                      <a:pt x="179411" y="1232065"/>
                    </a:lnTo>
                    <a:cubicBezTo>
                      <a:pt x="179411" y="1248360"/>
                      <a:pt x="166201" y="1261569"/>
                      <a:pt x="149906" y="1261569"/>
                    </a:cubicBezTo>
                    <a:cubicBezTo>
                      <a:pt x="133611" y="1261569"/>
                      <a:pt x="120401" y="1248360"/>
                      <a:pt x="120401" y="1232065"/>
                    </a:cubicBezTo>
                    <a:lnTo>
                      <a:pt x="120401" y="1206371"/>
                    </a:lnTo>
                    <a:lnTo>
                      <a:pt x="120401" y="1102703"/>
                    </a:lnTo>
                    <a:cubicBezTo>
                      <a:pt x="120401" y="1086408"/>
                      <a:pt x="107191" y="1073198"/>
                      <a:pt x="90896" y="1073198"/>
                    </a:cubicBezTo>
                    <a:cubicBezTo>
                      <a:pt x="74601" y="1073198"/>
                      <a:pt x="61391" y="1086408"/>
                      <a:pt x="61391" y="1102703"/>
                    </a:cubicBezTo>
                    <a:lnTo>
                      <a:pt x="61391" y="1206371"/>
                    </a:lnTo>
                    <a:lnTo>
                      <a:pt x="61391" y="1254144"/>
                    </a:lnTo>
                    <a:cubicBezTo>
                      <a:pt x="61391" y="1270439"/>
                      <a:pt x="48181" y="1283648"/>
                      <a:pt x="31886" y="1283648"/>
                    </a:cubicBezTo>
                    <a:cubicBezTo>
                      <a:pt x="15591" y="1283648"/>
                      <a:pt x="2381" y="1270439"/>
                      <a:pt x="2381" y="1254144"/>
                    </a:cubicBezTo>
                    <a:lnTo>
                      <a:pt x="0" y="1203990"/>
                    </a:lnTo>
                    <a:cubicBezTo>
                      <a:pt x="794" y="1139281"/>
                      <a:pt x="1587" y="1074572"/>
                      <a:pt x="2381" y="1009863"/>
                    </a:cubicBezTo>
                    <a:lnTo>
                      <a:pt x="3680" y="1009862"/>
                    </a:lnTo>
                    <a:lnTo>
                      <a:pt x="11553" y="887860"/>
                    </a:lnTo>
                    <a:cubicBezTo>
                      <a:pt x="34735" y="628781"/>
                      <a:pt x="92689" y="431736"/>
                      <a:pt x="185416" y="296726"/>
                    </a:cubicBezTo>
                    <a:cubicBezTo>
                      <a:pt x="322899" y="98908"/>
                      <a:pt x="514287" y="0"/>
                      <a:pt x="759581" y="0"/>
                    </a:cubicBezTo>
                    <a:close/>
                  </a:path>
                </a:pathLst>
              </a:custGeom>
              <a:solidFill>
                <a:srgbClr val="FF9409"/>
              </a:solidFill>
              <a:ln w="9525">
                <a:noFill/>
              </a:ln>
            </p:spPr>
            <p:txBody>
              <a:bodyPr vert="horz" wrap="square" anchor="t" anchorCtr="false"/>
              <a:p>
                <a:pPr algn="ctr">
                  <a:lnSpc>
                    <a:spcPct val="100000"/>
                  </a:lnSpc>
                </a:pPr>
                <a:endParaRPr sz="23900" b="1">
                  <a:solidFill>
                    <a:srgbClr val="000000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sp>
          <p:nvSpPr>
            <p:cNvPr id="4110" name="任意多边形 16"/>
            <p:cNvSpPr/>
            <p:nvPr/>
          </p:nvSpPr>
          <p:spPr>
            <a:xfrm rot="-5400000" flipH="true">
              <a:off x="1392248" y="689648"/>
              <a:ext cx="2182420" cy="912909"/>
            </a:xfrm>
            <a:custGeom>
              <a:avLst/>
              <a:gdLst>
                <a:gd name="txL" fmla="*/ 0 w 2182420"/>
                <a:gd name="txT" fmla="*/ 0 h 912909"/>
                <a:gd name="txR" fmla="*/ 2182420 w 2182420"/>
                <a:gd name="txB" fmla="*/ 912909 h 912909"/>
              </a:gdLst>
              <a:ahLst/>
              <a:cxnLst>
                <a:cxn ang="0">
                  <a:pos x="0" y="912909"/>
                </a:cxn>
                <a:cxn ang="0">
                  <a:pos x="2182420" y="912908"/>
                </a:cxn>
                <a:cxn ang="0">
                  <a:pos x="2182420" y="500459"/>
                </a:cxn>
                <a:cxn ang="0">
                  <a:pos x="390195" y="500460"/>
                </a:cxn>
                <a:cxn ang="0">
                  <a:pos x="386958" y="132228"/>
                </a:cxn>
                <a:cxn ang="0">
                  <a:pos x="386958" y="87525"/>
                </a:cxn>
                <a:cxn ang="0">
                  <a:pos x="359349" y="59916"/>
                </a:cxn>
                <a:cxn ang="0">
                  <a:pos x="331740" y="87525"/>
                </a:cxn>
                <a:cxn ang="0">
                  <a:pos x="331740" y="132228"/>
                </a:cxn>
                <a:cxn ang="0">
                  <a:pos x="331740" y="229233"/>
                </a:cxn>
                <a:cxn ang="0">
                  <a:pos x="304132" y="256842"/>
                </a:cxn>
                <a:cxn ang="0">
                  <a:pos x="276523" y="229233"/>
                </a:cxn>
                <a:cxn ang="0">
                  <a:pos x="276523" y="132228"/>
                </a:cxn>
                <a:cxn ang="0">
                  <a:pos x="276523" y="108185"/>
                </a:cxn>
                <a:cxn ang="0">
                  <a:pos x="248914" y="80576"/>
                </a:cxn>
                <a:cxn ang="0">
                  <a:pos x="221305" y="108185"/>
                </a:cxn>
                <a:cxn ang="0">
                  <a:pos x="221305" y="132228"/>
                </a:cxn>
                <a:cxn ang="0">
                  <a:pos x="220975" y="132228"/>
                </a:cxn>
                <a:cxn ang="0">
                  <a:pos x="219135" y="141340"/>
                </a:cxn>
                <a:cxn ang="0">
                  <a:pos x="193696" y="158202"/>
                </a:cxn>
                <a:cxn ang="0">
                  <a:pos x="168257" y="141340"/>
                </a:cxn>
                <a:cxn ang="0">
                  <a:pos x="166417" y="132228"/>
                </a:cxn>
                <a:cxn ang="0">
                  <a:pos x="166087" y="132228"/>
                </a:cxn>
                <a:cxn ang="0">
                  <a:pos x="166087" y="27609"/>
                </a:cxn>
                <a:cxn ang="0">
                  <a:pos x="138478" y="0"/>
                </a:cxn>
                <a:cxn ang="0">
                  <a:pos x="110869" y="27609"/>
                </a:cxn>
                <a:cxn ang="0">
                  <a:pos x="110869" y="132228"/>
                </a:cxn>
                <a:cxn ang="0">
                  <a:pos x="110869" y="176046"/>
                </a:cxn>
                <a:cxn ang="0">
                  <a:pos x="83261" y="203655"/>
                </a:cxn>
                <a:cxn ang="0">
                  <a:pos x="55652" y="176046"/>
                </a:cxn>
                <a:cxn ang="0">
                  <a:pos x="55652" y="132228"/>
                </a:cxn>
                <a:cxn ang="0">
                  <a:pos x="55652" y="62731"/>
                </a:cxn>
                <a:cxn ang="0">
                  <a:pos x="28043" y="35123"/>
                </a:cxn>
                <a:cxn ang="0">
                  <a:pos x="434" y="62731"/>
                </a:cxn>
                <a:cxn ang="0">
                  <a:pos x="0" y="912909"/>
                </a:cxn>
              </a:cxnLst>
              <a:rect l="txL" t="txT" r="txR" b="txB"/>
              <a:pathLst>
                <a:path w="2182420" h="912909">
                  <a:moveTo>
                    <a:pt x="0" y="912909"/>
                  </a:moveTo>
                  <a:lnTo>
                    <a:pt x="2182420" y="912908"/>
                  </a:lnTo>
                  <a:lnTo>
                    <a:pt x="2182420" y="500459"/>
                  </a:lnTo>
                  <a:lnTo>
                    <a:pt x="390195" y="500460"/>
                  </a:lnTo>
                  <a:lnTo>
                    <a:pt x="386958" y="132228"/>
                  </a:lnTo>
                  <a:lnTo>
                    <a:pt x="386958" y="87525"/>
                  </a:lnTo>
                  <a:cubicBezTo>
                    <a:pt x="386958" y="72277"/>
                    <a:pt x="374597" y="59916"/>
                    <a:pt x="359349" y="59916"/>
                  </a:cubicBezTo>
                  <a:cubicBezTo>
                    <a:pt x="344101" y="59916"/>
                    <a:pt x="331740" y="72277"/>
                    <a:pt x="331740" y="87525"/>
                  </a:cubicBezTo>
                  <a:lnTo>
                    <a:pt x="331740" y="132228"/>
                  </a:lnTo>
                  <a:lnTo>
                    <a:pt x="331740" y="229233"/>
                  </a:lnTo>
                  <a:cubicBezTo>
                    <a:pt x="331740" y="244481"/>
                    <a:pt x="319379" y="256842"/>
                    <a:pt x="304132" y="256842"/>
                  </a:cubicBezTo>
                  <a:cubicBezTo>
                    <a:pt x="288884" y="256842"/>
                    <a:pt x="276523" y="244481"/>
                    <a:pt x="276523" y="229233"/>
                  </a:cubicBezTo>
                  <a:lnTo>
                    <a:pt x="276523" y="132228"/>
                  </a:lnTo>
                  <a:lnTo>
                    <a:pt x="276523" y="108185"/>
                  </a:lnTo>
                  <a:cubicBezTo>
                    <a:pt x="276523" y="92937"/>
                    <a:pt x="264162" y="80576"/>
                    <a:pt x="248914" y="80576"/>
                  </a:cubicBezTo>
                  <a:cubicBezTo>
                    <a:pt x="233666" y="80576"/>
                    <a:pt x="221305" y="92937"/>
                    <a:pt x="221305" y="108185"/>
                  </a:cubicBezTo>
                  <a:lnTo>
                    <a:pt x="221305" y="132228"/>
                  </a:lnTo>
                  <a:lnTo>
                    <a:pt x="220975" y="132228"/>
                  </a:lnTo>
                  <a:lnTo>
                    <a:pt x="219135" y="141340"/>
                  </a:lnTo>
                  <a:cubicBezTo>
                    <a:pt x="214944" y="151249"/>
                    <a:pt x="205132" y="158202"/>
                    <a:pt x="193696" y="158202"/>
                  </a:cubicBezTo>
                  <a:cubicBezTo>
                    <a:pt x="182260" y="158202"/>
                    <a:pt x="172448" y="151249"/>
                    <a:pt x="168257" y="141340"/>
                  </a:cubicBezTo>
                  <a:lnTo>
                    <a:pt x="166417" y="132228"/>
                  </a:lnTo>
                  <a:lnTo>
                    <a:pt x="166087" y="132228"/>
                  </a:lnTo>
                  <a:lnTo>
                    <a:pt x="166087" y="27609"/>
                  </a:lnTo>
                  <a:cubicBezTo>
                    <a:pt x="166087" y="12361"/>
                    <a:pt x="153726" y="0"/>
                    <a:pt x="138478" y="0"/>
                  </a:cubicBezTo>
                  <a:cubicBezTo>
                    <a:pt x="123231" y="0"/>
                    <a:pt x="110869" y="12361"/>
                    <a:pt x="110869" y="27609"/>
                  </a:cubicBezTo>
                  <a:lnTo>
                    <a:pt x="110869" y="132228"/>
                  </a:lnTo>
                  <a:lnTo>
                    <a:pt x="110869" y="176046"/>
                  </a:lnTo>
                  <a:cubicBezTo>
                    <a:pt x="110869" y="191294"/>
                    <a:pt x="98508" y="203655"/>
                    <a:pt x="83261" y="203655"/>
                  </a:cubicBezTo>
                  <a:cubicBezTo>
                    <a:pt x="68013" y="203655"/>
                    <a:pt x="55652" y="191294"/>
                    <a:pt x="55652" y="176046"/>
                  </a:cubicBezTo>
                  <a:lnTo>
                    <a:pt x="55652" y="132228"/>
                  </a:lnTo>
                  <a:lnTo>
                    <a:pt x="55652" y="62731"/>
                  </a:lnTo>
                  <a:cubicBezTo>
                    <a:pt x="55652" y="47484"/>
                    <a:pt x="43291" y="35123"/>
                    <a:pt x="28043" y="35123"/>
                  </a:cubicBezTo>
                  <a:cubicBezTo>
                    <a:pt x="12795" y="35123"/>
                    <a:pt x="434" y="47484"/>
                    <a:pt x="434" y="62731"/>
                  </a:cubicBezTo>
                  <a:cubicBezTo>
                    <a:pt x="289" y="346124"/>
                    <a:pt x="145" y="629516"/>
                    <a:pt x="0" y="912909"/>
                  </a:cubicBezTo>
                  <a:close/>
                </a:path>
              </a:pathLst>
            </a:cu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pic>
        <p:nvPicPr>
          <p:cNvPr id="4111" name="图片 4110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ldLvl="0"/>
      <p:bldP spid="4105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grpSp>
        <p:nvGrpSpPr>
          <p:cNvPr id="5122" name="组合 30"/>
          <p:cNvGrpSpPr/>
          <p:nvPr/>
        </p:nvGrpSpPr>
        <p:grpSpPr>
          <a:xfrm>
            <a:off x="-114300" y="255588"/>
            <a:ext cx="4643438" cy="949040"/>
            <a:chOff x="0" y="0"/>
            <a:chExt cx="6197601" cy="948553"/>
          </a:xfrm>
        </p:grpSpPr>
        <p:grpSp>
          <p:nvGrpSpPr>
            <p:cNvPr id="5123" name="组合 31"/>
            <p:cNvGrpSpPr/>
            <p:nvPr/>
          </p:nvGrpSpPr>
          <p:grpSpPr>
            <a:xfrm rot="5400000">
              <a:off x="592351" y="-592351"/>
              <a:ext cx="788563" cy="1973265"/>
              <a:chOff x="0" y="0"/>
              <a:chExt cx="1414431" cy="3539410"/>
            </a:xfrm>
          </p:grpSpPr>
          <p:grpSp>
            <p:nvGrpSpPr>
              <p:cNvPr id="5124" name="组合 35"/>
              <p:cNvGrpSpPr/>
              <p:nvPr/>
            </p:nvGrpSpPr>
            <p:grpSpPr>
              <a:xfrm>
                <a:off x="515412" y="0"/>
                <a:ext cx="374943" cy="2281237"/>
                <a:chOff x="0" y="0"/>
                <a:chExt cx="232791" cy="1416352"/>
              </a:xfrm>
            </p:grpSpPr>
            <p:sp>
              <p:nvSpPr>
                <p:cNvPr id="5125" name="圆角矩形 41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5126" name="椭圆 42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grpSp>
            <p:nvGrpSpPr>
              <p:cNvPr id="5127" name="组合 36"/>
              <p:cNvGrpSpPr/>
              <p:nvPr/>
            </p:nvGrpSpPr>
            <p:grpSpPr>
              <a:xfrm>
                <a:off x="1213913" y="685005"/>
                <a:ext cx="200518" cy="1219995"/>
                <a:chOff x="0" y="0"/>
                <a:chExt cx="232791" cy="1416352"/>
              </a:xfrm>
            </p:grpSpPr>
            <p:sp>
              <p:nvSpPr>
                <p:cNvPr id="5128" name="圆角矩形 39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5129" name="椭圆 40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sp>
            <p:nvSpPr>
              <p:cNvPr id="5130" name="圆角矩形 37"/>
              <p:cNvSpPr/>
              <p:nvPr/>
            </p:nvSpPr>
            <p:spPr>
              <a:xfrm rot="5400000">
                <a:off x="520138" y="2819933"/>
                <a:ext cx="1064012" cy="374942"/>
              </a:xfrm>
              <a:prstGeom prst="roundRect">
                <a:avLst>
                  <a:gd name="adj" fmla="val 50000"/>
                </a:avLst>
              </a:pr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5131" name="圆角矩形 38"/>
              <p:cNvSpPr/>
              <p:nvPr/>
            </p:nvSpPr>
            <p:spPr>
              <a:xfrm rot="5400000">
                <a:off x="-575592" y="2434667"/>
                <a:ext cx="1471965" cy="320782"/>
              </a:xfrm>
              <a:prstGeom prst="roundRect">
                <a:avLst>
                  <a:gd name="adj" fmla="val 50000"/>
                </a:avLst>
              </a:prstGeom>
              <a:solidFill>
                <a:srgbClr val="FF9409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grpSp>
          <p:nvGrpSpPr>
            <p:cNvPr id="5132" name="组合 32"/>
            <p:cNvGrpSpPr/>
            <p:nvPr/>
          </p:nvGrpSpPr>
          <p:grpSpPr>
            <a:xfrm>
              <a:off x="2218969" y="82511"/>
              <a:ext cx="3978632" cy="866042"/>
              <a:chOff x="0" y="0"/>
              <a:chExt cx="3978632" cy="866042"/>
            </a:xfrm>
          </p:grpSpPr>
          <p:sp>
            <p:nvSpPr>
              <p:cNvPr id="5133" name="文本框 33"/>
              <p:cNvSpPr/>
              <p:nvPr/>
            </p:nvSpPr>
            <p:spPr>
              <a:xfrm>
                <a:off x="1" y="0"/>
                <a:ext cx="413597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  <p:sp>
            <p:nvSpPr>
              <p:cNvPr id="5134" name="文本框 34"/>
              <p:cNvSpPr/>
              <p:nvPr/>
            </p:nvSpPr>
            <p:spPr>
              <a:xfrm>
                <a:off x="0" y="497931"/>
                <a:ext cx="3978632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</p:grpSp>
      </p:grpSp>
      <p:sp>
        <p:nvSpPr>
          <p:cNvPr id="5135" name="文本框 5134"/>
          <p:cNvSpPr txBox="true"/>
          <p:nvPr/>
        </p:nvSpPr>
        <p:spPr>
          <a:xfrm>
            <a:off x="1052513" y="1773238"/>
            <a:ext cx="75517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80604020202020204" pitchFamily="34" charset="0"/>
            </a:endParaRPr>
          </a:p>
        </p:txBody>
      </p:sp>
      <p:sp>
        <p:nvSpPr>
          <p:cNvPr id="5136" name="文本框 5135"/>
          <p:cNvSpPr txBox="true"/>
          <p:nvPr/>
        </p:nvSpPr>
        <p:spPr>
          <a:xfrm>
            <a:off x="709295" y="2306320"/>
            <a:ext cx="772541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</a:rPr>
              <a:t>根据《地质灾害防治条例》（国务院令第394号）第十八条：县级以上地方人民政府国土资源主管部门会同同级建设、水利、交通等部门依据地质灾害防治规划，拟订年度地质灾害防治方案，报本级人民政府批准后公布。</a:t>
            </a:r>
            <a:endParaRPr sz="280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</a:endParaRPr>
          </a:p>
        </p:txBody>
      </p:sp>
      <p:pic>
        <p:nvPicPr>
          <p:cNvPr id="5137" name="图片 5136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146" name="圆角矩形 1"/>
          <p:cNvSpPr/>
          <p:nvPr/>
        </p:nvSpPr>
        <p:spPr>
          <a:xfrm rot="-2700000" flipV="true">
            <a:off x="8505825" y="5514975"/>
            <a:ext cx="1385888" cy="266700"/>
          </a:xfrm>
          <a:prstGeom prst="roundRect">
            <a:avLst>
              <a:gd name="adj" fmla="val 50000"/>
            </a:avLst>
          </a:prstGeom>
          <a:solidFill>
            <a:srgbClr val="37AB91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6147" name="圆角矩形 2"/>
          <p:cNvSpPr/>
          <p:nvPr/>
        </p:nvSpPr>
        <p:spPr>
          <a:xfrm rot="-2700000" flipV="true">
            <a:off x="6462713" y="6642100"/>
            <a:ext cx="2238375" cy="431800"/>
          </a:xfrm>
          <a:prstGeom prst="roundRect">
            <a:avLst>
              <a:gd name="adj" fmla="val 50000"/>
            </a:avLst>
          </a:prstGeom>
          <a:solidFill>
            <a:srgbClr val="FF940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sp>
        <p:nvSpPr>
          <p:cNvPr id="6148" name="圆角矩形 3"/>
          <p:cNvSpPr/>
          <p:nvPr/>
        </p:nvSpPr>
        <p:spPr>
          <a:xfrm rot="-2700000" flipV="true">
            <a:off x="8315325" y="4498975"/>
            <a:ext cx="1809750" cy="349250"/>
          </a:xfrm>
          <a:prstGeom prst="roundRect">
            <a:avLst>
              <a:gd name="adj" fmla="val 50000"/>
            </a:avLst>
          </a:prstGeom>
          <a:solidFill>
            <a:srgbClr val="595959"/>
          </a:solidFill>
          <a:ln w="9525">
            <a:noFill/>
          </a:ln>
        </p:spPr>
        <p:txBody>
          <a:bodyPr anchor="ctr" anchorCtr="false"/>
          <a:p>
            <a:pPr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Arial" panose="02080604020202020204" pitchFamily="34" charset="0"/>
              <a:sym typeface="微软雅黑" charset="-122"/>
            </a:endParaRPr>
          </a:p>
        </p:txBody>
      </p:sp>
      <p:grpSp>
        <p:nvGrpSpPr>
          <p:cNvPr id="6149" name="组合 4"/>
          <p:cNvGrpSpPr/>
          <p:nvPr/>
        </p:nvGrpSpPr>
        <p:grpSpPr>
          <a:xfrm rot="10800000">
            <a:off x="7202488" y="5124450"/>
            <a:ext cx="1333500" cy="1155700"/>
            <a:chOff x="0" y="0"/>
            <a:chExt cx="1462508" cy="950583"/>
          </a:xfrm>
        </p:grpSpPr>
        <p:sp>
          <p:nvSpPr>
            <p:cNvPr id="6150" name="圆角矩形 5"/>
            <p:cNvSpPr/>
            <p:nvPr/>
          </p:nvSpPr>
          <p:spPr>
            <a:xfrm rot="-2700000" flipV="true">
              <a:off x="-3" y="664939"/>
              <a:ext cx="1310715" cy="285641"/>
            </a:xfrm>
            <a:prstGeom prst="roundRect">
              <a:avLst>
                <a:gd name="adj" fmla="val 50000"/>
              </a:avLst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  <p:sp>
          <p:nvSpPr>
            <p:cNvPr id="6151" name="椭圆 6"/>
            <p:cNvSpPr/>
            <p:nvPr/>
          </p:nvSpPr>
          <p:spPr>
            <a:xfrm rot="-2700000" flipV="true">
              <a:off x="1178105" y="0"/>
              <a:ext cx="284400" cy="285641"/>
            </a:xfrm>
            <a:prstGeom prst="ellipse">
              <a:avLst/>
            </a:pr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sp>
        <p:nvSpPr>
          <p:cNvPr id="6152" name="文本框 17"/>
          <p:cNvSpPr/>
          <p:nvPr/>
        </p:nvSpPr>
        <p:spPr>
          <a:xfrm>
            <a:off x="3844925" y="2868613"/>
            <a:ext cx="241808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00000"/>
              </a:lnSpc>
            </a:pPr>
            <a:r>
              <a:rPr lang="zh-CN" altLang="en-US" sz="4400" b="1" dirty="0">
                <a:latin typeface="Arial" panose="02080604020202020204" pitchFamily="34" charset="0"/>
              </a:rPr>
              <a:t>主要内容</a:t>
            </a:r>
            <a:endParaRPr lang="zh-CN" altLang="en-US" sz="4400" b="1" dirty="0">
              <a:latin typeface="Arial" panose="02080604020202020204" pitchFamily="34" charset="0"/>
            </a:endParaRPr>
          </a:p>
        </p:txBody>
      </p:sp>
      <p:sp>
        <p:nvSpPr>
          <p:cNvPr id="6153" name="文本框 19"/>
          <p:cNvSpPr/>
          <p:nvPr/>
        </p:nvSpPr>
        <p:spPr>
          <a:xfrm>
            <a:off x="3844925" y="3784600"/>
            <a:ext cx="4044950" cy="423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endParaRPr>
              <a:latin typeface="Arial" panose="02080604020202020204" pitchFamily="34" charset="0"/>
            </a:endParaRPr>
          </a:p>
        </p:txBody>
      </p:sp>
      <p:grpSp>
        <p:nvGrpSpPr>
          <p:cNvPr id="6154" name="组合 7"/>
          <p:cNvGrpSpPr/>
          <p:nvPr/>
        </p:nvGrpSpPr>
        <p:grpSpPr>
          <a:xfrm>
            <a:off x="927100" y="2286000"/>
            <a:ext cx="2581275" cy="2292350"/>
            <a:chOff x="0" y="0"/>
            <a:chExt cx="3440049" cy="2292208"/>
          </a:xfrm>
        </p:grpSpPr>
        <p:grpSp>
          <p:nvGrpSpPr>
            <p:cNvPr id="6155" name="组合 15"/>
            <p:cNvGrpSpPr/>
            <p:nvPr/>
          </p:nvGrpSpPr>
          <p:grpSpPr>
            <a:xfrm>
              <a:off x="0" y="0"/>
              <a:ext cx="1532590" cy="2292208"/>
              <a:chOff x="0" y="0"/>
              <a:chExt cx="1532590" cy="2292208"/>
            </a:xfrm>
          </p:grpSpPr>
          <p:sp>
            <p:nvSpPr>
              <p:cNvPr id="6156" name="任意多边形 14"/>
              <p:cNvSpPr/>
              <p:nvPr/>
            </p:nvSpPr>
            <p:spPr>
              <a:xfrm rot="-5400000" flipH="true">
                <a:off x="123418" y="883036"/>
                <a:ext cx="1285754" cy="1532590"/>
              </a:xfrm>
              <a:custGeom>
                <a:avLst/>
                <a:gdLst>
                  <a:gd name="txL" fmla="*/ 0 w 1285754"/>
                  <a:gd name="txT" fmla="*/ 0 h 1532590"/>
                  <a:gd name="txR" fmla="*/ 1285754 w 1285754"/>
                  <a:gd name="txB" fmla="*/ 1532590 h 1532590"/>
                </a:gdLst>
                <a:ahLst/>
                <a:cxnLst>
                  <a:cxn ang="0">
                    <a:pos x="100" y="211046"/>
                  </a:cxn>
                  <a:cxn ang="0">
                    <a:pos x="20866" y="418100"/>
                  </a:cxn>
                  <a:cxn ang="0">
                    <a:pos x="170064" y="412241"/>
                  </a:cxn>
                  <a:cxn ang="0">
                    <a:pos x="742003" y="513869"/>
                  </a:cxn>
                  <a:cxn ang="0">
                    <a:pos x="900010" y="769262"/>
                  </a:cxn>
                  <a:cxn ang="0">
                    <a:pos x="750163" y="1009100"/>
                  </a:cxn>
                  <a:cxn ang="0">
                    <a:pos x="144842" y="1117174"/>
                  </a:cxn>
                  <a:cxn ang="0">
                    <a:pos x="41452" y="1115659"/>
                  </a:cxn>
                  <a:cxn ang="0">
                    <a:pos x="5400" y="1528681"/>
                  </a:cxn>
                  <a:cxn ang="0">
                    <a:pos x="140391" y="1532590"/>
                  </a:cxn>
                  <a:cxn ang="0">
                    <a:pos x="816926" y="1436896"/>
                  </a:cxn>
                  <a:cxn ang="0">
                    <a:pos x="1172257" y="1179486"/>
                  </a:cxn>
                  <a:cxn ang="0">
                    <a:pos x="1285754" y="771488"/>
                  </a:cxn>
                  <a:cxn ang="0">
                    <a:pos x="1171515" y="357555"/>
                  </a:cxn>
                  <a:cxn ang="0">
                    <a:pos x="824344" y="94952"/>
                  </a:cxn>
                  <a:cxn ang="0">
                    <a:pos x="161162" y="0"/>
                  </a:cxn>
                  <a:cxn ang="0">
                    <a:pos x="16114" y="2898"/>
                  </a:cxn>
                  <a:cxn ang="0">
                    <a:pos x="100" y="211046"/>
                  </a:cxn>
                </a:cxnLst>
                <a:rect l="txL" t="txT" r="txR" b="txB"/>
                <a:pathLst>
                  <a:path w="1285754" h="1532590">
                    <a:moveTo>
                      <a:pt x="100" y="211046"/>
                    </a:moveTo>
                    <a:cubicBezTo>
                      <a:pt x="1003" y="297609"/>
                      <a:pt x="8037" y="383988"/>
                      <a:pt x="20866" y="418100"/>
                    </a:cubicBezTo>
                    <a:cubicBezTo>
                      <a:pt x="67415" y="416311"/>
                      <a:pt x="117148" y="412241"/>
                      <a:pt x="170064" y="412241"/>
                    </a:cubicBezTo>
                    <a:cubicBezTo>
                      <a:pt x="446019" y="412241"/>
                      <a:pt x="620346" y="454366"/>
                      <a:pt x="742003" y="513869"/>
                    </a:cubicBezTo>
                    <a:cubicBezTo>
                      <a:pt x="863661" y="573372"/>
                      <a:pt x="900010" y="664636"/>
                      <a:pt x="900010" y="769262"/>
                    </a:cubicBezTo>
                    <a:cubicBezTo>
                      <a:pt x="900010" y="869933"/>
                      <a:pt x="850062" y="949879"/>
                      <a:pt x="750163" y="1009100"/>
                    </a:cubicBezTo>
                    <a:cubicBezTo>
                      <a:pt x="629494" y="1081149"/>
                      <a:pt x="427721" y="1117174"/>
                      <a:pt x="144842" y="1117174"/>
                    </a:cubicBezTo>
                    <a:cubicBezTo>
                      <a:pt x="108988" y="1117174"/>
                      <a:pt x="74524" y="1116669"/>
                      <a:pt x="41452" y="1115659"/>
                    </a:cubicBezTo>
                    <a:cubicBezTo>
                      <a:pt x="18212" y="1184244"/>
                      <a:pt x="-11090" y="1459193"/>
                      <a:pt x="5400" y="1528681"/>
                    </a:cubicBezTo>
                    <a:lnTo>
                      <a:pt x="140391" y="1532590"/>
                    </a:lnTo>
                    <a:cubicBezTo>
                      <a:pt x="430193" y="1532590"/>
                      <a:pt x="655705" y="1500692"/>
                      <a:pt x="816926" y="1436896"/>
                    </a:cubicBezTo>
                    <a:cubicBezTo>
                      <a:pt x="978148" y="1373100"/>
                      <a:pt x="1096591" y="1287297"/>
                      <a:pt x="1172257" y="1179486"/>
                    </a:cubicBezTo>
                    <a:cubicBezTo>
                      <a:pt x="1247922" y="1071676"/>
                      <a:pt x="1285754" y="935677"/>
                      <a:pt x="1285754" y="771488"/>
                    </a:cubicBezTo>
                    <a:cubicBezTo>
                      <a:pt x="1285754" y="607300"/>
                      <a:pt x="1247675" y="469322"/>
                      <a:pt x="1171515" y="357555"/>
                    </a:cubicBezTo>
                    <a:cubicBezTo>
                      <a:pt x="1095355" y="245788"/>
                      <a:pt x="992737" y="154544"/>
                      <a:pt x="824344" y="94952"/>
                    </a:cubicBezTo>
                    <a:cubicBezTo>
                      <a:pt x="655952" y="35360"/>
                      <a:pt x="447997" y="0"/>
                      <a:pt x="161162" y="0"/>
                    </a:cubicBezTo>
                    <a:cubicBezTo>
                      <a:pt x="111090" y="0"/>
                      <a:pt x="62740" y="966"/>
                      <a:pt x="16114" y="2898"/>
                    </a:cubicBezTo>
                    <a:cubicBezTo>
                      <a:pt x="4423" y="37740"/>
                      <a:pt x="-804" y="124484"/>
                      <a:pt x="100" y="211046"/>
                    </a:cubicBezTo>
                    <a:close/>
                  </a:path>
                </a:pathLst>
              </a:cu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6157" name="文本框 8"/>
              <p:cNvSpPr/>
              <p:nvPr/>
            </p:nvSpPr>
            <p:spPr>
              <a:xfrm>
                <a:off x="38" y="0"/>
                <a:ext cx="1529875" cy="1347679"/>
              </a:xfrm>
              <a:custGeom>
                <a:avLst/>
                <a:gdLst>
                  <a:gd name="txL" fmla="*/ 0 w 1529875"/>
                  <a:gd name="txT" fmla="*/ 0 h 1347679"/>
                  <a:gd name="txR" fmla="*/ 1529875 w 1529875"/>
                  <a:gd name="txB" fmla="*/ 1347679 h 1347679"/>
                </a:gdLst>
                <a:ahLst/>
                <a:cxnLst>
                  <a:cxn ang="0">
                    <a:pos x="1116806" y="1009863"/>
                  </a:cxn>
                  <a:cxn ang="0">
                    <a:pos x="1529875" y="1009863"/>
                  </a:cxn>
                  <a:cxn ang="0">
                    <a:pos x="1529875" y="1055770"/>
                  </a:cxn>
                  <a:cxn ang="0">
                    <a:pos x="1529875" y="1206371"/>
                  </a:cxn>
                  <a:cxn ang="0">
                    <a:pos x="1529875" y="1280640"/>
                  </a:cxn>
                  <a:cxn ang="0">
                    <a:pos x="1500370" y="1310145"/>
                  </a:cxn>
                  <a:cxn ang="0">
                    <a:pos x="1470865" y="1280640"/>
                  </a:cxn>
                  <a:cxn ang="0">
                    <a:pos x="1470865" y="1206371"/>
                  </a:cxn>
                  <a:cxn ang="0">
                    <a:pos x="1470865" y="1159543"/>
                  </a:cxn>
                  <a:cxn ang="0">
                    <a:pos x="1441360" y="1130039"/>
                  </a:cxn>
                  <a:cxn ang="0">
                    <a:pos x="1411856" y="1159543"/>
                  </a:cxn>
                  <a:cxn ang="0">
                    <a:pos x="1411856" y="1206371"/>
                  </a:cxn>
                  <a:cxn ang="0">
                    <a:pos x="1411856" y="1318174"/>
                  </a:cxn>
                  <a:cxn ang="0">
                    <a:pos x="1382351" y="1347679"/>
                  </a:cxn>
                  <a:cxn ang="0">
                    <a:pos x="1352846" y="1318174"/>
                  </a:cxn>
                  <a:cxn ang="0">
                    <a:pos x="1352846" y="1206371"/>
                  </a:cxn>
                  <a:cxn ang="0">
                    <a:pos x="1352493" y="1206371"/>
                  </a:cxn>
                  <a:cxn ang="0">
                    <a:pos x="1350527" y="1196633"/>
                  </a:cxn>
                  <a:cxn ang="0">
                    <a:pos x="1323341" y="1178613"/>
                  </a:cxn>
                  <a:cxn ang="0">
                    <a:pos x="1296155" y="1196633"/>
                  </a:cxn>
                  <a:cxn ang="0">
                    <a:pos x="1294189" y="1206371"/>
                  </a:cxn>
                  <a:cxn ang="0">
                    <a:pos x="1293836" y="1206371"/>
                  </a:cxn>
                  <a:cxn ang="0">
                    <a:pos x="1293836" y="1232065"/>
                  </a:cxn>
                  <a:cxn ang="0">
                    <a:pos x="1264331" y="1261569"/>
                  </a:cxn>
                  <a:cxn ang="0">
                    <a:pos x="1234826" y="1232065"/>
                  </a:cxn>
                  <a:cxn ang="0">
                    <a:pos x="1234826" y="1206371"/>
                  </a:cxn>
                  <a:cxn ang="0">
                    <a:pos x="1234826" y="1102703"/>
                  </a:cxn>
                  <a:cxn ang="0">
                    <a:pos x="1205321" y="1073198"/>
                  </a:cxn>
                  <a:cxn ang="0">
                    <a:pos x="1175816" y="1102703"/>
                  </a:cxn>
                  <a:cxn ang="0">
                    <a:pos x="1175816" y="1206371"/>
                  </a:cxn>
                  <a:cxn ang="0">
                    <a:pos x="1175816" y="1254144"/>
                  </a:cxn>
                  <a:cxn ang="0">
                    <a:pos x="1146311" y="1283648"/>
                  </a:cxn>
                  <a:cxn ang="0">
                    <a:pos x="1116806" y="1254144"/>
                  </a:cxn>
                  <a:cxn ang="0">
                    <a:pos x="1116806" y="1206371"/>
                  </a:cxn>
                  <a:cxn ang="0">
                    <a:pos x="1116806" y="1055770"/>
                  </a:cxn>
                  <a:cxn ang="0">
                    <a:pos x="1116806" y="1009863"/>
                  </a:cxn>
                  <a:cxn ang="0">
                    <a:pos x="759581" y="0"/>
                  </a:cxn>
                  <a:cxn ang="0">
                    <a:pos x="1171288" y="117206"/>
                  </a:cxn>
                  <a:cxn ang="0">
                    <a:pos x="1438342" y="475503"/>
                  </a:cxn>
                  <a:cxn ang="0">
                    <a:pos x="1526664" y="943543"/>
                  </a:cxn>
                  <a:cxn ang="0">
                    <a:pos x="1528585" y="1009862"/>
                  </a:cxn>
                  <a:cxn ang="0">
                    <a:pos x="1113802" y="1009862"/>
                  </a:cxn>
                  <a:cxn ang="0">
                    <a:pos x="1111076" y="952862"/>
                  </a:cxn>
                  <a:cxn ang="0">
                    <a:pos x="1020166" y="557845"/>
                  </a:cxn>
                  <a:cxn ang="0">
                    <a:pos x="769224" y="394645"/>
                  </a:cxn>
                  <a:cxn ang="0">
                    <a:pos x="582669" y="462150"/>
                  </a:cxn>
                  <a:cxn ang="0">
                    <a:pos x="458311" y="694339"/>
                  </a:cxn>
                  <a:cxn ang="0">
                    <a:pos x="426111" y="897225"/>
                  </a:cxn>
                  <a:cxn ang="0">
                    <a:pos x="419142" y="1009862"/>
                  </a:cxn>
                  <a:cxn ang="0">
                    <a:pos x="415450" y="1055770"/>
                  </a:cxn>
                  <a:cxn ang="0">
                    <a:pos x="415450" y="1206371"/>
                  </a:cxn>
                  <a:cxn ang="0">
                    <a:pos x="415450" y="1280640"/>
                  </a:cxn>
                  <a:cxn ang="0">
                    <a:pos x="385945" y="1310145"/>
                  </a:cxn>
                  <a:cxn ang="0">
                    <a:pos x="356440" y="1280640"/>
                  </a:cxn>
                  <a:cxn ang="0">
                    <a:pos x="356440" y="1206371"/>
                  </a:cxn>
                  <a:cxn ang="0">
                    <a:pos x="356440" y="1159543"/>
                  </a:cxn>
                  <a:cxn ang="0">
                    <a:pos x="326935" y="1130039"/>
                  </a:cxn>
                  <a:cxn ang="0">
                    <a:pos x="297431" y="1159543"/>
                  </a:cxn>
                  <a:cxn ang="0">
                    <a:pos x="297431" y="1206371"/>
                  </a:cxn>
                  <a:cxn ang="0">
                    <a:pos x="297431" y="1318174"/>
                  </a:cxn>
                  <a:cxn ang="0">
                    <a:pos x="267926" y="1347679"/>
                  </a:cxn>
                  <a:cxn ang="0">
                    <a:pos x="238421" y="1318174"/>
                  </a:cxn>
                  <a:cxn ang="0">
                    <a:pos x="238421" y="1206371"/>
                  </a:cxn>
                  <a:cxn ang="0">
                    <a:pos x="238068" y="1206371"/>
                  </a:cxn>
                  <a:cxn ang="0">
                    <a:pos x="236102" y="1196633"/>
                  </a:cxn>
                  <a:cxn ang="0">
                    <a:pos x="208916" y="1178613"/>
                  </a:cxn>
                  <a:cxn ang="0">
                    <a:pos x="181730" y="1196633"/>
                  </a:cxn>
                  <a:cxn ang="0">
                    <a:pos x="179764" y="1206371"/>
                  </a:cxn>
                  <a:cxn ang="0">
                    <a:pos x="179411" y="1206371"/>
                  </a:cxn>
                  <a:cxn ang="0">
                    <a:pos x="179411" y="1232065"/>
                  </a:cxn>
                  <a:cxn ang="0">
                    <a:pos x="149906" y="1261569"/>
                  </a:cxn>
                  <a:cxn ang="0">
                    <a:pos x="120401" y="1232065"/>
                  </a:cxn>
                  <a:cxn ang="0">
                    <a:pos x="120401" y="1206371"/>
                  </a:cxn>
                  <a:cxn ang="0">
                    <a:pos x="120401" y="1102703"/>
                  </a:cxn>
                  <a:cxn ang="0">
                    <a:pos x="90896" y="1073198"/>
                  </a:cxn>
                  <a:cxn ang="0">
                    <a:pos x="61391" y="1102703"/>
                  </a:cxn>
                  <a:cxn ang="0">
                    <a:pos x="61391" y="1206371"/>
                  </a:cxn>
                  <a:cxn ang="0">
                    <a:pos x="61391" y="1254144"/>
                  </a:cxn>
                  <a:cxn ang="0">
                    <a:pos x="31886" y="1283648"/>
                  </a:cxn>
                  <a:cxn ang="0">
                    <a:pos x="2381" y="1254144"/>
                  </a:cxn>
                  <a:cxn ang="0">
                    <a:pos x="0" y="1203990"/>
                  </a:cxn>
                  <a:cxn ang="0">
                    <a:pos x="2381" y="1009863"/>
                  </a:cxn>
                  <a:cxn ang="0">
                    <a:pos x="3680" y="1009862"/>
                  </a:cxn>
                  <a:cxn ang="0">
                    <a:pos x="11553" y="887860"/>
                  </a:cxn>
                  <a:cxn ang="0">
                    <a:pos x="185416" y="296726"/>
                  </a:cxn>
                  <a:cxn ang="0">
                    <a:pos x="759581" y="0"/>
                  </a:cxn>
                </a:cxnLst>
                <a:rect l="txL" t="txT" r="txR" b="txB"/>
                <a:pathLst>
                  <a:path w="1529875" h="1347679">
                    <a:moveTo>
                      <a:pt x="1116806" y="1009863"/>
                    </a:moveTo>
                    <a:lnTo>
                      <a:pt x="1529875" y="1009863"/>
                    </a:lnTo>
                    <a:lnTo>
                      <a:pt x="1529875" y="1055770"/>
                    </a:lnTo>
                    <a:lnTo>
                      <a:pt x="1529875" y="1206371"/>
                    </a:lnTo>
                    <a:lnTo>
                      <a:pt x="1529875" y="1280640"/>
                    </a:lnTo>
                    <a:cubicBezTo>
                      <a:pt x="1529875" y="1296935"/>
                      <a:pt x="1516665" y="1310145"/>
                      <a:pt x="1500370" y="1310145"/>
                    </a:cubicBezTo>
                    <a:cubicBezTo>
                      <a:pt x="1484075" y="1310145"/>
                      <a:pt x="1470865" y="1296935"/>
                      <a:pt x="1470865" y="1280640"/>
                    </a:cubicBezTo>
                    <a:lnTo>
                      <a:pt x="1470865" y="1206371"/>
                    </a:lnTo>
                    <a:lnTo>
                      <a:pt x="1470865" y="1159543"/>
                    </a:lnTo>
                    <a:cubicBezTo>
                      <a:pt x="1470865" y="1143248"/>
                      <a:pt x="1457655" y="1130039"/>
                      <a:pt x="1441360" y="1130039"/>
                    </a:cubicBezTo>
                    <a:cubicBezTo>
                      <a:pt x="1425065" y="1130039"/>
                      <a:pt x="1411856" y="1143248"/>
                      <a:pt x="1411856" y="1159543"/>
                    </a:cubicBezTo>
                    <a:lnTo>
                      <a:pt x="1411856" y="1206371"/>
                    </a:lnTo>
                    <a:lnTo>
                      <a:pt x="1411856" y="1318174"/>
                    </a:lnTo>
                    <a:cubicBezTo>
                      <a:pt x="1411856" y="1334469"/>
                      <a:pt x="1398646" y="1347679"/>
                      <a:pt x="1382351" y="1347679"/>
                    </a:cubicBezTo>
                    <a:cubicBezTo>
                      <a:pt x="1366056" y="1347679"/>
                      <a:pt x="1352846" y="1334469"/>
                      <a:pt x="1352846" y="1318174"/>
                    </a:cubicBezTo>
                    <a:lnTo>
                      <a:pt x="1352846" y="1206371"/>
                    </a:lnTo>
                    <a:lnTo>
                      <a:pt x="1352493" y="1206371"/>
                    </a:lnTo>
                    <a:lnTo>
                      <a:pt x="1350527" y="1196633"/>
                    </a:lnTo>
                    <a:cubicBezTo>
                      <a:pt x="1346048" y="1186043"/>
                      <a:pt x="1335562" y="1178613"/>
                      <a:pt x="1323341" y="1178613"/>
                    </a:cubicBezTo>
                    <a:cubicBezTo>
                      <a:pt x="1311119" y="1178613"/>
                      <a:pt x="1300634" y="1186043"/>
                      <a:pt x="1296155" y="1196633"/>
                    </a:cubicBezTo>
                    <a:lnTo>
                      <a:pt x="1294189" y="1206371"/>
                    </a:lnTo>
                    <a:lnTo>
                      <a:pt x="1293836" y="1206371"/>
                    </a:lnTo>
                    <a:lnTo>
                      <a:pt x="1293836" y="1232065"/>
                    </a:lnTo>
                    <a:cubicBezTo>
                      <a:pt x="1293836" y="1248360"/>
                      <a:pt x="1280626" y="1261569"/>
                      <a:pt x="1264331" y="1261569"/>
                    </a:cubicBezTo>
                    <a:cubicBezTo>
                      <a:pt x="1248036" y="1261569"/>
                      <a:pt x="1234826" y="1248360"/>
                      <a:pt x="1234826" y="1232065"/>
                    </a:cubicBezTo>
                    <a:lnTo>
                      <a:pt x="1234826" y="1206371"/>
                    </a:lnTo>
                    <a:lnTo>
                      <a:pt x="1234826" y="1102703"/>
                    </a:lnTo>
                    <a:cubicBezTo>
                      <a:pt x="1234826" y="1086408"/>
                      <a:pt x="1221616" y="1073198"/>
                      <a:pt x="1205321" y="1073198"/>
                    </a:cubicBezTo>
                    <a:cubicBezTo>
                      <a:pt x="1189026" y="1073198"/>
                      <a:pt x="1175816" y="1086408"/>
                      <a:pt x="1175816" y="1102703"/>
                    </a:cubicBezTo>
                    <a:lnTo>
                      <a:pt x="1175816" y="1206371"/>
                    </a:lnTo>
                    <a:lnTo>
                      <a:pt x="1175816" y="1254144"/>
                    </a:lnTo>
                    <a:cubicBezTo>
                      <a:pt x="1175816" y="1270439"/>
                      <a:pt x="1162606" y="1283648"/>
                      <a:pt x="1146311" y="1283648"/>
                    </a:cubicBezTo>
                    <a:cubicBezTo>
                      <a:pt x="1130016" y="1283648"/>
                      <a:pt x="1116806" y="1270439"/>
                      <a:pt x="1116806" y="1254144"/>
                    </a:cubicBezTo>
                    <a:lnTo>
                      <a:pt x="1116806" y="1206371"/>
                    </a:lnTo>
                    <a:lnTo>
                      <a:pt x="1116806" y="1055770"/>
                    </a:lnTo>
                    <a:lnTo>
                      <a:pt x="1116806" y="1009863"/>
                    </a:lnTo>
                    <a:close/>
                    <a:moveTo>
                      <a:pt x="759581" y="0"/>
                    </a:moveTo>
                    <a:cubicBezTo>
                      <a:pt x="918824" y="0"/>
                      <a:pt x="1056059" y="39069"/>
                      <a:pt x="1171288" y="117206"/>
                    </a:cubicBezTo>
                    <a:cubicBezTo>
                      <a:pt x="1286517" y="195344"/>
                      <a:pt x="1375535" y="314776"/>
                      <a:pt x="1438342" y="475503"/>
                    </a:cubicBezTo>
                    <a:cubicBezTo>
                      <a:pt x="1485448" y="596048"/>
                      <a:pt x="1514888" y="752062"/>
                      <a:pt x="1526664" y="943543"/>
                    </a:cubicBezTo>
                    <a:cubicBezTo>
                      <a:pt x="1527304" y="965649"/>
                      <a:pt x="1527945" y="987756"/>
                      <a:pt x="1528585" y="1009862"/>
                    </a:cubicBezTo>
                    <a:lnTo>
                      <a:pt x="1113802" y="1009862"/>
                    </a:lnTo>
                    <a:lnTo>
                      <a:pt x="1111076" y="952862"/>
                    </a:lnTo>
                    <a:cubicBezTo>
                      <a:pt x="1098955" y="771117"/>
                      <a:pt x="1068652" y="639444"/>
                      <a:pt x="1020166" y="557845"/>
                    </a:cubicBezTo>
                    <a:cubicBezTo>
                      <a:pt x="955520" y="449045"/>
                      <a:pt x="871873" y="394645"/>
                      <a:pt x="769224" y="394645"/>
                    </a:cubicBezTo>
                    <a:cubicBezTo>
                      <a:pt x="699138" y="394645"/>
                      <a:pt x="636954" y="417147"/>
                      <a:pt x="582669" y="462150"/>
                    </a:cubicBezTo>
                    <a:cubicBezTo>
                      <a:pt x="528386" y="507154"/>
                      <a:pt x="486933" y="584550"/>
                      <a:pt x="458311" y="694339"/>
                    </a:cubicBezTo>
                    <a:cubicBezTo>
                      <a:pt x="444000" y="749233"/>
                      <a:pt x="433267" y="816862"/>
                      <a:pt x="426111" y="897225"/>
                    </a:cubicBezTo>
                    <a:lnTo>
                      <a:pt x="419142" y="1009862"/>
                    </a:lnTo>
                    <a:lnTo>
                      <a:pt x="415450" y="1055770"/>
                    </a:lnTo>
                    <a:lnTo>
                      <a:pt x="415450" y="1206371"/>
                    </a:lnTo>
                    <a:lnTo>
                      <a:pt x="415450" y="1280640"/>
                    </a:lnTo>
                    <a:cubicBezTo>
                      <a:pt x="415450" y="1296935"/>
                      <a:pt x="402240" y="1310145"/>
                      <a:pt x="385945" y="1310145"/>
                    </a:cubicBezTo>
                    <a:cubicBezTo>
                      <a:pt x="369650" y="1310145"/>
                      <a:pt x="356440" y="1296935"/>
                      <a:pt x="356440" y="1280640"/>
                    </a:cubicBezTo>
                    <a:lnTo>
                      <a:pt x="356440" y="1206371"/>
                    </a:lnTo>
                    <a:lnTo>
                      <a:pt x="356440" y="1159543"/>
                    </a:lnTo>
                    <a:cubicBezTo>
                      <a:pt x="356440" y="1143248"/>
                      <a:pt x="343230" y="1130039"/>
                      <a:pt x="326935" y="1130039"/>
                    </a:cubicBezTo>
                    <a:cubicBezTo>
                      <a:pt x="310640" y="1130039"/>
                      <a:pt x="297431" y="1143248"/>
                      <a:pt x="297431" y="1159543"/>
                    </a:cubicBezTo>
                    <a:lnTo>
                      <a:pt x="297431" y="1206371"/>
                    </a:lnTo>
                    <a:lnTo>
                      <a:pt x="297431" y="1318174"/>
                    </a:lnTo>
                    <a:cubicBezTo>
                      <a:pt x="297431" y="1334469"/>
                      <a:pt x="284221" y="1347679"/>
                      <a:pt x="267926" y="1347679"/>
                    </a:cubicBezTo>
                    <a:cubicBezTo>
                      <a:pt x="251631" y="1347679"/>
                      <a:pt x="238421" y="1334469"/>
                      <a:pt x="238421" y="1318174"/>
                    </a:cubicBezTo>
                    <a:lnTo>
                      <a:pt x="238421" y="1206371"/>
                    </a:lnTo>
                    <a:lnTo>
                      <a:pt x="238068" y="1206371"/>
                    </a:lnTo>
                    <a:lnTo>
                      <a:pt x="236102" y="1196633"/>
                    </a:lnTo>
                    <a:cubicBezTo>
                      <a:pt x="231623" y="1186043"/>
                      <a:pt x="221137" y="1178613"/>
                      <a:pt x="208916" y="1178613"/>
                    </a:cubicBezTo>
                    <a:cubicBezTo>
                      <a:pt x="196694" y="1178613"/>
                      <a:pt x="186209" y="1186043"/>
                      <a:pt x="181730" y="1196633"/>
                    </a:cubicBezTo>
                    <a:lnTo>
                      <a:pt x="179764" y="1206371"/>
                    </a:lnTo>
                    <a:lnTo>
                      <a:pt x="179411" y="1206371"/>
                    </a:lnTo>
                    <a:lnTo>
                      <a:pt x="179411" y="1232065"/>
                    </a:lnTo>
                    <a:cubicBezTo>
                      <a:pt x="179411" y="1248360"/>
                      <a:pt x="166201" y="1261569"/>
                      <a:pt x="149906" y="1261569"/>
                    </a:cubicBezTo>
                    <a:cubicBezTo>
                      <a:pt x="133611" y="1261569"/>
                      <a:pt x="120401" y="1248360"/>
                      <a:pt x="120401" y="1232065"/>
                    </a:cubicBezTo>
                    <a:lnTo>
                      <a:pt x="120401" y="1206371"/>
                    </a:lnTo>
                    <a:lnTo>
                      <a:pt x="120401" y="1102703"/>
                    </a:lnTo>
                    <a:cubicBezTo>
                      <a:pt x="120401" y="1086408"/>
                      <a:pt x="107191" y="1073198"/>
                      <a:pt x="90896" y="1073198"/>
                    </a:cubicBezTo>
                    <a:cubicBezTo>
                      <a:pt x="74601" y="1073198"/>
                      <a:pt x="61391" y="1086408"/>
                      <a:pt x="61391" y="1102703"/>
                    </a:cubicBezTo>
                    <a:lnTo>
                      <a:pt x="61391" y="1206371"/>
                    </a:lnTo>
                    <a:lnTo>
                      <a:pt x="61391" y="1254144"/>
                    </a:lnTo>
                    <a:cubicBezTo>
                      <a:pt x="61391" y="1270439"/>
                      <a:pt x="48181" y="1283648"/>
                      <a:pt x="31886" y="1283648"/>
                    </a:cubicBezTo>
                    <a:cubicBezTo>
                      <a:pt x="15591" y="1283648"/>
                      <a:pt x="2381" y="1270439"/>
                      <a:pt x="2381" y="1254144"/>
                    </a:cubicBezTo>
                    <a:lnTo>
                      <a:pt x="0" y="1203990"/>
                    </a:lnTo>
                    <a:cubicBezTo>
                      <a:pt x="794" y="1139281"/>
                      <a:pt x="1587" y="1074572"/>
                      <a:pt x="2381" y="1009863"/>
                    </a:cubicBezTo>
                    <a:lnTo>
                      <a:pt x="3680" y="1009862"/>
                    </a:lnTo>
                    <a:lnTo>
                      <a:pt x="11553" y="887860"/>
                    </a:lnTo>
                    <a:cubicBezTo>
                      <a:pt x="34735" y="628781"/>
                      <a:pt x="92689" y="431736"/>
                      <a:pt x="185416" y="296726"/>
                    </a:cubicBezTo>
                    <a:cubicBezTo>
                      <a:pt x="322899" y="98908"/>
                      <a:pt x="514287" y="0"/>
                      <a:pt x="759581" y="0"/>
                    </a:cubicBezTo>
                    <a:close/>
                  </a:path>
                </a:pathLst>
              </a:custGeom>
              <a:solidFill>
                <a:srgbClr val="FF9409"/>
              </a:solidFill>
              <a:ln w="9525">
                <a:noFill/>
              </a:ln>
            </p:spPr>
            <p:txBody>
              <a:bodyPr vert="horz" wrap="square" anchor="t" anchorCtr="false"/>
              <a:p>
                <a:pPr algn="ctr">
                  <a:lnSpc>
                    <a:spcPct val="100000"/>
                  </a:lnSpc>
                </a:pPr>
                <a:endParaRPr sz="23900" b="1">
                  <a:solidFill>
                    <a:srgbClr val="000000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sp>
          <p:nvSpPr>
            <p:cNvPr id="6158" name="任意多边形 16"/>
            <p:cNvSpPr/>
            <p:nvPr/>
          </p:nvSpPr>
          <p:spPr>
            <a:xfrm rot="-5400000" flipH="true">
              <a:off x="1551330" y="376487"/>
              <a:ext cx="2238203" cy="1539228"/>
            </a:xfrm>
            <a:custGeom>
              <a:avLst/>
              <a:gdLst>
                <a:gd name="txL" fmla="*/ 0 w 2238203"/>
                <a:gd name="txT" fmla="*/ 0 h 1539228"/>
                <a:gd name="txR" fmla="*/ 2238203 w 2238203"/>
                <a:gd name="txB" fmla="*/ 1539228 h 1539228"/>
              </a:gdLst>
              <a:ahLst/>
              <a:cxnLst>
                <a:cxn ang="0">
                  <a:pos x="0" y="808579"/>
                </a:cxn>
                <a:cxn ang="0">
                  <a:pos x="83825" y="1159457"/>
                </a:cxn>
                <a:cxn ang="0">
                  <a:pos x="325656" y="1402774"/>
                </a:cxn>
                <a:cxn ang="0">
                  <a:pos x="646862" y="1494017"/>
                </a:cxn>
                <a:cxn ang="0">
                  <a:pos x="1065246" y="1383428"/>
                </a:cxn>
                <a:cxn ang="0">
                  <a:pos x="1594902" y="978941"/>
                </a:cxn>
                <a:cxn ang="0">
                  <a:pos x="1853054" y="734026"/>
                </a:cxn>
                <a:cxn ang="0">
                  <a:pos x="1853055" y="1223121"/>
                </a:cxn>
                <a:cxn ang="0">
                  <a:pos x="1851679" y="1407001"/>
                </a:cxn>
                <a:cxn ang="0">
                  <a:pos x="1851679" y="1476497"/>
                </a:cxn>
                <a:cxn ang="0">
                  <a:pos x="1879288" y="1504105"/>
                </a:cxn>
                <a:cxn ang="0">
                  <a:pos x="1906897" y="1476497"/>
                </a:cxn>
                <a:cxn ang="0">
                  <a:pos x="1906897" y="1407001"/>
                </a:cxn>
                <a:cxn ang="0">
                  <a:pos x="1906897" y="1363183"/>
                </a:cxn>
                <a:cxn ang="0">
                  <a:pos x="1934506" y="1335574"/>
                </a:cxn>
                <a:cxn ang="0">
                  <a:pos x="1962115" y="1363183"/>
                </a:cxn>
                <a:cxn ang="0">
                  <a:pos x="1962115" y="1407001"/>
                </a:cxn>
                <a:cxn ang="0">
                  <a:pos x="1962115" y="1511619"/>
                </a:cxn>
                <a:cxn ang="0">
                  <a:pos x="1989723" y="1539228"/>
                </a:cxn>
                <a:cxn ang="0">
                  <a:pos x="2017332" y="1511619"/>
                </a:cxn>
                <a:cxn ang="0">
                  <a:pos x="2017332" y="1407001"/>
                </a:cxn>
                <a:cxn ang="0">
                  <a:pos x="2017662" y="1407001"/>
                </a:cxn>
                <a:cxn ang="0">
                  <a:pos x="2019502" y="1397889"/>
                </a:cxn>
                <a:cxn ang="0">
                  <a:pos x="2044941" y="1381027"/>
                </a:cxn>
                <a:cxn ang="0">
                  <a:pos x="2070380" y="1397889"/>
                </a:cxn>
                <a:cxn ang="0">
                  <a:pos x="2072220" y="1407001"/>
                </a:cxn>
                <a:cxn ang="0">
                  <a:pos x="2072550" y="1407001"/>
                </a:cxn>
                <a:cxn ang="0">
                  <a:pos x="2072550" y="1431043"/>
                </a:cxn>
                <a:cxn ang="0">
                  <a:pos x="2100159" y="1458652"/>
                </a:cxn>
                <a:cxn ang="0">
                  <a:pos x="2127768" y="1431043"/>
                </a:cxn>
                <a:cxn ang="0">
                  <a:pos x="2127768" y="1407001"/>
                </a:cxn>
                <a:cxn ang="0">
                  <a:pos x="2127768" y="1309995"/>
                </a:cxn>
                <a:cxn ang="0">
                  <a:pos x="2155377" y="1282387"/>
                </a:cxn>
                <a:cxn ang="0">
                  <a:pos x="2182985" y="1309995"/>
                </a:cxn>
                <a:cxn ang="0">
                  <a:pos x="2182985" y="1407001"/>
                </a:cxn>
                <a:cxn ang="0">
                  <a:pos x="2182985" y="1451703"/>
                </a:cxn>
                <a:cxn ang="0">
                  <a:pos x="2210594" y="1479312"/>
                </a:cxn>
                <a:cxn ang="0">
                  <a:pos x="2238203" y="1451703"/>
                </a:cxn>
                <a:cxn ang="0">
                  <a:pos x="2238203" y="1407001"/>
                </a:cxn>
                <a:cxn ang="0">
                  <a:pos x="2238203" y="1266077"/>
                </a:cxn>
                <a:cxn ang="0">
                  <a:pos x="2238203" y="1223121"/>
                </a:cxn>
                <a:cxn ang="0">
                  <a:pos x="2237314" y="0"/>
                </a:cxn>
                <a:cxn ang="0">
                  <a:pos x="2038508" y="0"/>
                </a:cxn>
                <a:cxn ang="0">
                  <a:pos x="1350103" y="675052"/>
                </a:cxn>
                <a:cxn ang="0">
                  <a:pos x="951749" y="1000709"/>
                </a:cxn>
                <a:cxn ang="0">
                  <a:pos x="679502" y="1081568"/>
                </a:cxn>
                <a:cxn ang="0">
                  <a:pos x="471052" y="997741"/>
                </a:cxn>
                <a:cxn ang="0">
                  <a:pos x="388711" y="781874"/>
                </a:cxn>
                <a:cxn ang="0">
                  <a:pos x="488114" y="559329"/>
                </a:cxn>
                <a:cxn ang="0">
                  <a:pos x="758135" y="464376"/>
                </a:cxn>
                <a:cxn ang="0">
                  <a:pos x="758135" y="461765"/>
                </a:cxn>
                <a:cxn ang="0">
                  <a:pos x="799289" y="461765"/>
                </a:cxn>
                <a:cxn ang="0">
                  <a:pos x="946012" y="461765"/>
                </a:cxn>
                <a:cxn ang="0">
                  <a:pos x="992554" y="461765"/>
                </a:cxn>
                <a:cxn ang="0">
                  <a:pos x="1021299" y="433020"/>
                </a:cxn>
                <a:cxn ang="0">
                  <a:pos x="992554" y="404275"/>
                </a:cxn>
                <a:cxn ang="0">
                  <a:pos x="946012" y="404275"/>
                </a:cxn>
                <a:cxn ang="0">
                  <a:pos x="845014" y="404275"/>
                </a:cxn>
                <a:cxn ang="0">
                  <a:pos x="816268" y="375530"/>
                </a:cxn>
                <a:cxn ang="0">
                  <a:pos x="845014" y="346785"/>
                </a:cxn>
                <a:cxn ang="0">
                  <a:pos x="946012" y="346785"/>
                </a:cxn>
                <a:cxn ang="0">
                  <a:pos x="971044" y="346785"/>
                </a:cxn>
                <a:cxn ang="0">
                  <a:pos x="999789" y="318039"/>
                </a:cxn>
                <a:cxn ang="0">
                  <a:pos x="971044" y="289294"/>
                </a:cxn>
                <a:cxn ang="0">
                  <a:pos x="946012" y="289294"/>
                </a:cxn>
                <a:cxn ang="0">
                  <a:pos x="946012" y="288951"/>
                </a:cxn>
                <a:cxn ang="0">
                  <a:pos x="936525" y="287035"/>
                </a:cxn>
                <a:cxn ang="0">
                  <a:pos x="918968" y="260549"/>
                </a:cxn>
                <a:cxn ang="0">
                  <a:pos x="936525" y="234063"/>
                </a:cxn>
                <a:cxn ang="0">
                  <a:pos x="946012" y="232148"/>
                </a:cxn>
                <a:cxn ang="0">
                  <a:pos x="946012" y="231804"/>
                </a:cxn>
                <a:cxn ang="0">
                  <a:pos x="1054936" y="231804"/>
                </a:cxn>
                <a:cxn ang="0">
                  <a:pos x="1083681" y="203059"/>
                </a:cxn>
                <a:cxn ang="0">
                  <a:pos x="1054936" y="174314"/>
                </a:cxn>
                <a:cxn ang="0">
                  <a:pos x="946012" y="174314"/>
                </a:cxn>
                <a:cxn ang="0">
                  <a:pos x="900390" y="174314"/>
                </a:cxn>
                <a:cxn ang="0">
                  <a:pos x="871645" y="145569"/>
                </a:cxn>
                <a:cxn ang="0">
                  <a:pos x="900390" y="116824"/>
                </a:cxn>
                <a:cxn ang="0">
                  <a:pos x="946012" y="116824"/>
                </a:cxn>
                <a:cxn ang="0">
                  <a:pos x="1018368" y="116824"/>
                </a:cxn>
                <a:cxn ang="0">
                  <a:pos x="1047113" y="88079"/>
                </a:cxn>
                <a:cxn ang="0">
                  <a:pos x="1018368" y="59333"/>
                </a:cxn>
                <a:cxn ang="0">
                  <a:pos x="946012" y="59333"/>
                </a:cxn>
                <a:cxn ang="0">
                  <a:pos x="590995" y="79328"/>
                </a:cxn>
                <a:cxn ang="0">
                  <a:pos x="202515" y="281148"/>
                </a:cxn>
                <a:cxn ang="0">
                  <a:pos x="0" y="808579"/>
                </a:cxn>
              </a:cxnLst>
              <a:rect l="txL" t="txT" r="txR" b="txB"/>
              <a:pathLst>
                <a:path w="2238203" h="1539228">
                  <a:moveTo>
                    <a:pt x="0" y="808579"/>
                  </a:moveTo>
                  <a:cubicBezTo>
                    <a:pt x="0" y="941116"/>
                    <a:pt x="27941" y="1058076"/>
                    <a:pt x="83825" y="1159457"/>
                  </a:cubicBezTo>
                  <a:cubicBezTo>
                    <a:pt x="139708" y="1260839"/>
                    <a:pt x="220319" y="1341945"/>
                    <a:pt x="325656" y="1402774"/>
                  </a:cubicBezTo>
                  <a:cubicBezTo>
                    <a:pt x="430994" y="1463602"/>
                    <a:pt x="538063" y="1494017"/>
                    <a:pt x="646862" y="1494017"/>
                  </a:cubicBezTo>
                  <a:cubicBezTo>
                    <a:pt x="776433" y="1494017"/>
                    <a:pt x="915894" y="1457154"/>
                    <a:pt x="1065246" y="1383428"/>
                  </a:cubicBezTo>
                  <a:cubicBezTo>
                    <a:pt x="1214598" y="1309703"/>
                    <a:pt x="1391150" y="1174873"/>
                    <a:pt x="1594902" y="978941"/>
                  </a:cubicBezTo>
                  <a:lnTo>
                    <a:pt x="1853054" y="734026"/>
                  </a:lnTo>
                  <a:cubicBezTo>
                    <a:pt x="1853054" y="897058"/>
                    <a:pt x="1853055" y="1060089"/>
                    <a:pt x="1853055" y="1223121"/>
                  </a:cubicBezTo>
                  <a:cubicBezTo>
                    <a:pt x="1852596" y="1284414"/>
                    <a:pt x="1852138" y="1345708"/>
                    <a:pt x="1851679" y="1407001"/>
                  </a:cubicBezTo>
                  <a:lnTo>
                    <a:pt x="1851679" y="1476497"/>
                  </a:lnTo>
                  <a:cubicBezTo>
                    <a:pt x="1851679" y="1491744"/>
                    <a:pt x="1864040" y="1504105"/>
                    <a:pt x="1879288" y="1504105"/>
                  </a:cubicBezTo>
                  <a:cubicBezTo>
                    <a:pt x="1894536" y="1504105"/>
                    <a:pt x="1906897" y="1491744"/>
                    <a:pt x="1906897" y="1476497"/>
                  </a:cubicBezTo>
                  <a:lnTo>
                    <a:pt x="1906897" y="1407001"/>
                  </a:lnTo>
                  <a:lnTo>
                    <a:pt x="1906897" y="1363183"/>
                  </a:lnTo>
                  <a:cubicBezTo>
                    <a:pt x="1906897" y="1347935"/>
                    <a:pt x="1919258" y="1335574"/>
                    <a:pt x="1934506" y="1335574"/>
                  </a:cubicBezTo>
                  <a:cubicBezTo>
                    <a:pt x="1949754" y="1335574"/>
                    <a:pt x="1962115" y="1347935"/>
                    <a:pt x="1962115" y="1363183"/>
                  </a:cubicBezTo>
                  <a:lnTo>
                    <a:pt x="1962115" y="1407001"/>
                  </a:lnTo>
                  <a:lnTo>
                    <a:pt x="1962115" y="1511619"/>
                  </a:lnTo>
                  <a:cubicBezTo>
                    <a:pt x="1962115" y="1526867"/>
                    <a:pt x="1974476" y="1539228"/>
                    <a:pt x="1989723" y="1539228"/>
                  </a:cubicBezTo>
                  <a:cubicBezTo>
                    <a:pt x="2004971" y="1539228"/>
                    <a:pt x="2017332" y="1526867"/>
                    <a:pt x="2017332" y="1511619"/>
                  </a:cubicBezTo>
                  <a:lnTo>
                    <a:pt x="2017332" y="1407001"/>
                  </a:lnTo>
                  <a:lnTo>
                    <a:pt x="2017662" y="1407001"/>
                  </a:lnTo>
                  <a:lnTo>
                    <a:pt x="2019502" y="1397889"/>
                  </a:lnTo>
                  <a:cubicBezTo>
                    <a:pt x="2023693" y="1387980"/>
                    <a:pt x="2033505" y="1381027"/>
                    <a:pt x="2044941" y="1381027"/>
                  </a:cubicBezTo>
                  <a:cubicBezTo>
                    <a:pt x="2056377" y="1381027"/>
                    <a:pt x="2066189" y="1387980"/>
                    <a:pt x="2070380" y="1397889"/>
                  </a:cubicBezTo>
                  <a:lnTo>
                    <a:pt x="2072220" y="1407001"/>
                  </a:lnTo>
                  <a:lnTo>
                    <a:pt x="2072550" y="1407001"/>
                  </a:lnTo>
                  <a:lnTo>
                    <a:pt x="2072550" y="1431043"/>
                  </a:lnTo>
                  <a:cubicBezTo>
                    <a:pt x="2072550" y="1446291"/>
                    <a:pt x="2084911" y="1458652"/>
                    <a:pt x="2100159" y="1458652"/>
                  </a:cubicBezTo>
                  <a:cubicBezTo>
                    <a:pt x="2115407" y="1458652"/>
                    <a:pt x="2127768" y="1446291"/>
                    <a:pt x="2127768" y="1431043"/>
                  </a:cubicBezTo>
                  <a:lnTo>
                    <a:pt x="2127768" y="1407001"/>
                  </a:lnTo>
                  <a:lnTo>
                    <a:pt x="2127768" y="1309995"/>
                  </a:lnTo>
                  <a:cubicBezTo>
                    <a:pt x="2127768" y="1294747"/>
                    <a:pt x="2140129" y="1282387"/>
                    <a:pt x="2155377" y="1282387"/>
                  </a:cubicBezTo>
                  <a:cubicBezTo>
                    <a:pt x="2170624" y="1282387"/>
                    <a:pt x="2182985" y="1294747"/>
                    <a:pt x="2182985" y="1309995"/>
                  </a:cubicBezTo>
                  <a:lnTo>
                    <a:pt x="2182985" y="1407001"/>
                  </a:lnTo>
                  <a:lnTo>
                    <a:pt x="2182985" y="1451703"/>
                  </a:lnTo>
                  <a:cubicBezTo>
                    <a:pt x="2182985" y="1466951"/>
                    <a:pt x="2195346" y="1479312"/>
                    <a:pt x="2210594" y="1479312"/>
                  </a:cubicBezTo>
                  <a:cubicBezTo>
                    <a:pt x="2225842" y="1479312"/>
                    <a:pt x="2238203" y="1466951"/>
                    <a:pt x="2238203" y="1451703"/>
                  </a:cubicBezTo>
                  <a:lnTo>
                    <a:pt x="2238203" y="1407001"/>
                  </a:lnTo>
                  <a:lnTo>
                    <a:pt x="2238203" y="1266077"/>
                  </a:lnTo>
                  <a:lnTo>
                    <a:pt x="2238203" y="1223121"/>
                  </a:lnTo>
                  <a:cubicBezTo>
                    <a:pt x="2237907" y="815414"/>
                    <a:pt x="2237610" y="407707"/>
                    <a:pt x="2237314" y="0"/>
                  </a:cubicBezTo>
                  <a:lnTo>
                    <a:pt x="2038508" y="0"/>
                  </a:lnTo>
                  <a:lnTo>
                    <a:pt x="1350103" y="675052"/>
                  </a:lnTo>
                  <a:cubicBezTo>
                    <a:pt x="1184926" y="838251"/>
                    <a:pt x="1052141" y="946804"/>
                    <a:pt x="951749" y="1000709"/>
                  </a:cubicBezTo>
                  <a:cubicBezTo>
                    <a:pt x="851356" y="1054614"/>
                    <a:pt x="760608" y="1081568"/>
                    <a:pt x="679502" y="1081568"/>
                  </a:cubicBezTo>
                  <a:cubicBezTo>
                    <a:pt x="595430" y="1081568"/>
                    <a:pt x="525947" y="1053625"/>
                    <a:pt x="471052" y="997741"/>
                  </a:cubicBezTo>
                  <a:cubicBezTo>
                    <a:pt x="416158" y="941859"/>
                    <a:pt x="388711" y="869902"/>
                    <a:pt x="388711" y="781874"/>
                  </a:cubicBezTo>
                  <a:cubicBezTo>
                    <a:pt x="388711" y="692856"/>
                    <a:pt x="421845" y="618674"/>
                    <a:pt x="488114" y="559329"/>
                  </a:cubicBezTo>
                  <a:cubicBezTo>
                    <a:pt x="554383" y="499983"/>
                    <a:pt x="644390" y="468334"/>
                    <a:pt x="758135" y="464376"/>
                  </a:cubicBezTo>
                  <a:lnTo>
                    <a:pt x="758135" y="461765"/>
                  </a:lnTo>
                  <a:lnTo>
                    <a:pt x="799289" y="461765"/>
                  </a:lnTo>
                  <a:lnTo>
                    <a:pt x="946012" y="461765"/>
                  </a:lnTo>
                  <a:lnTo>
                    <a:pt x="992554" y="461765"/>
                  </a:lnTo>
                  <a:cubicBezTo>
                    <a:pt x="1008430" y="461765"/>
                    <a:pt x="1021299" y="448896"/>
                    <a:pt x="1021299" y="433020"/>
                  </a:cubicBezTo>
                  <a:cubicBezTo>
                    <a:pt x="1021299" y="417145"/>
                    <a:pt x="1008430" y="404275"/>
                    <a:pt x="992554" y="404275"/>
                  </a:cubicBezTo>
                  <a:lnTo>
                    <a:pt x="946012" y="404275"/>
                  </a:lnTo>
                  <a:lnTo>
                    <a:pt x="845014" y="404275"/>
                  </a:lnTo>
                  <a:cubicBezTo>
                    <a:pt x="829138" y="404275"/>
                    <a:pt x="816268" y="391405"/>
                    <a:pt x="816268" y="375530"/>
                  </a:cubicBezTo>
                  <a:cubicBezTo>
                    <a:pt x="816268" y="359654"/>
                    <a:pt x="829138" y="346785"/>
                    <a:pt x="845014" y="346785"/>
                  </a:cubicBezTo>
                  <a:lnTo>
                    <a:pt x="946012" y="346785"/>
                  </a:lnTo>
                  <a:lnTo>
                    <a:pt x="971044" y="346785"/>
                  </a:lnTo>
                  <a:cubicBezTo>
                    <a:pt x="986919" y="346785"/>
                    <a:pt x="999789" y="333915"/>
                    <a:pt x="999789" y="318039"/>
                  </a:cubicBezTo>
                  <a:cubicBezTo>
                    <a:pt x="999789" y="302164"/>
                    <a:pt x="986919" y="289294"/>
                    <a:pt x="971044" y="289294"/>
                  </a:cubicBezTo>
                  <a:lnTo>
                    <a:pt x="946012" y="289294"/>
                  </a:lnTo>
                  <a:lnTo>
                    <a:pt x="946012" y="288951"/>
                  </a:lnTo>
                  <a:lnTo>
                    <a:pt x="936525" y="287035"/>
                  </a:lnTo>
                  <a:cubicBezTo>
                    <a:pt x="926208" y="282672"/>
                    <a:pt x="918968" y="272457"/>
                    <a:pt x="918968" y="260549"/>
                  </a:cubicBezTo>
                  <a:cubicBezTo>
                    <a:pt x="918968" y="248643"/>
                    <a:pt x="926208" y="238427"/>
                    <a:pt x="936525" y="234063"/>
                  </a:cubicBezTo>
                  <a:lnTo>
                    <a:pt x="946012" y="232148"/>
                  </a:lnTo>
                  <a:lnTo>
                    <a:pt x="946012" y="231804"/>
                  </a:lnTo>
                  <a:lnTo>
                    <a:pt x="1054936" y="231804"/>
                  </a:lnTo>
                  <a:cubicBezTo>
                    <a:pt x="1070811" y="231804"/>
                    <a:pt x="1083681" y="218934"/>
                    <a:pt x="1083681" y="203059"/>
                  </a:cubicBezTo>
                  <a:cubicBezTo>
                    <a:pt x="1083681" y="187184"/>
                    <a:pt x="1070811" y="174314"/>
                    <a:pt x="1054936" y="174314"/>
                  </a:cubicBezTo>
                  <a:lnTo>
                    <a:pt x="946012" y="174314"/>
                  </a:lnTo>
                  <a:lnTo>
                    <a:pt x="900390" y="174314"/>
                  </a:lnTo>
                  <a:cubicBezTo>
                    <a:pt x="884515" y="174314"/>
                    <a:pt x="871645" y="161444"/>
                    <a:pt x="871645" y="145569"/>
                  </a:cubicBezTo>
                  <a:cubicBezTo>
                    <a:pt x="871645" y="129693"/>
                    <a:pt x="884515" y="116824"/>
                    <a:pt x="900390" y="116824"/>
                  </a:cubicBezTo>
                  <a:lnTo>
                    <a:pt x="946012" y="116824"/>
                  </a:lnTo>
                  <a:lnTo>
                    <a:pt x="1018368" y="116824"/>
                  </a:lnTo>
                  <a:cubicBezTo>
                    <a:pt x="1034244" y="116824"/>
                    <a:pt x="1047113" y="103954"/>
                    <a:pt x="1047113" y="88079"/>
                  </a:cubicBezTo>
                  <a:cubicBezTo>
                    <a:pt x="1047113" y="72203"/>
                    <a:pt x="1034244" y="59333"/>
                    <a:pt x="1018368" y="59333"/>
                  </a:cubicBezTo>
                  <a:lnTo>
                    <a:pt x="946012" y="59333"/>
                  </a:lnTo>
                  <a:lnTo>
                    <a:pt x="590995" y="79328"/>
                  </a:lnTo>
                  <a:cubicBezTo>
                    <a:pt x="433266" y="111134"/>
                    <a:pt x="303773" y="178407"/>
                    <a:pt x="202515" y="281148"/>
                  </a:cubicBezTo>
                  <a:cubicBezTo>
                    <a:pt x="67505" y="418137"/>
                    <a:pt x="0" y="593947"/>
                    <a:pt x="0" y="808579"/>
                  </a:cubicBezTo>
                  <a:close/>
                </a:path>
              </a:pathLst>
            </a:custGeom>
            <a:solidFill>
              <a:srgbClr val="37AB91"/>
            </a:solidFill>
            <a:ln w="9525">
              <a:noFill/>
            </a:ln>
          </p:spPr>
          <p:txBody>
            <a:bodyPr anchor="ctr" anchorCtr="false"/>
            <a:p>
              <a:pPr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Arial" panose="02080604020202020204" pitchFamily="34" charset="0"/>
                <a:sym typeface="微软雅黑" charset="-122"/>
              </a:endParaRPr>
            </a:p>
          </p:txBody>
        </p:sp>
      </p:grpSp>
      <p:pic>
        <p:nvPicPr>
          <p:cNvPr id="6159" name="图片 6158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ldLvl="0"/>
      <p:bldP spid="615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grpSp>
        <p:nvGrpSpPr>
          <p:cNvPr id="5122" name="组合 30"/>
          <p:cNvGrpSpPr/>
          <p:nvPr/>
        </p:nvGrpSpPr>
        <p:grpSpPr>
          <a:xfrm>
            <a:off x="-114300" y="255588"/>
            <a:ext cx="4643438" cy="949040"/>
            <a:chOff x="0" y="0"/>
            <a:chExt cx="6197601" cy="948553"/>
          </a:xfrm>
        </p:grpSpPr>
        <p:grpSp>
          <p:nvGrpSpPr>
            <p:cNvPr id="5123" name="组合 31"/>
            <p:cNvGrpSpPr/>
            <p:nvPr/>
          </p:nvGrpSpPr>
          <p:grpSpPr>
            <a:xfrm rot="5400000">
              <a:off x="592351" y="-592351"/>
              <a:ext cx="788563" cy="1973265"/>
              <a:chOff x="0" y="0"/>
              <a:chExt cx="1414431" cy="3539410"/>
            </a:xfrm>
          </p:grpSpPr>
          <p:grpSp>
            <p:nvGrpSpPr>
              <p:cNvPr id="5124" name="组合 35"/>
              <p:cNvGrpSpPr/>
              <p:nvPr/>
            </p:nvGrpSpPr>
            <p:grpSpPr>
              <a:xfrm>
                <a:off x="515412" y="0"/>
                <a:ext cx="374943" cy="2281237"/>
                <a:chOff x="0" y="0"/>
                <a:chExt cx="232791" cy="1416352"/>
              </a:xfrm>
            </p:grpSpPr>
            <p:sp>
              <p:nvSpPr>
                <p:cNvPr id="5125" name="圆角矩形 41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5126" name="椭圆 42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grpSp>
            <p:nvGrpSpPr>
              <p:cNvPr id="5127" name="组合 36"/>
              <p:cNvGrpSpPr/>
              <p:nvPr/>
            </p:nvGrpSpPr>
            <p:grpSpPr>
              <a:xfrm>
                <a:off x="1213913" y="685005"/>
                <a:ext cx="200518" cy="1219995"/>
                <a:chOff x="0" y="0"/>
                <a:chExt cx="232791" cy="1416352"/>
              </a:xfrm>
            </p:grpSpPr>
            <p:sp>
              <p:nvSpPr>
                <p:cNvPr id="5128" name="圆角矩形 39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5129" name="椭圆 40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sp>
            <p:nvSpPr>
              <p:cNvPr id="5130" name="圆角矩形 37"/>
              <p:cNvSpPr/>
              <p:nvPr/>
            </p:nvSpPr>
            <p:spPr>
              <a:xfrm rot="5400000">
                <a:off x="520138" y="2819933"/>
                <a:ext cx="1064012" cy="374942"/>
              </a:xfrm>
              <a:prstGeom prst="roundRect">
                <a:avLst>
                  <a:gd name="adj" fmla="val 50000"/>
                </a:avLst>
              </a:pr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5131" name="圆角矩形 38"/>
              <p:cNvSpPr/>
              <p:nvPr/>
            </p:nvSpPr>
            <p:spPr>
              <a:xfrm rot="5400000">
                <a:off x="-575592" y="2434667"/>
                <a:ext cx="1471965" cy="320782"/>
              </a:xfrm>
              <a:prstGeom prst="roundRect">
                <a:avLst>
                  <a:gd name="adj" fmla="val 50000"/>
                </a:avLst>
              </a:prstGeom>
              <a:solidFill>
                <a:srgbClr val="FF9409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grpSp>
          <p:nvGrpSpPr>
            <p:cNvPr id="5132" name="组合 32"/>
            <p:cNvGrpSpPr/>
            <p:nvPr/>
          </p:nvGrpSpPr>
          <p:grpSpPr>
            <a:xfrm>
              <a:off x="2218969" y="82511"/>
              <a:ext cx="3978632" cy="866042"/>
              <a:chOff x="0" y="0"/>
              <a:chExt cx="3978632" cy="866042"/>
            </a:xfrm>
          </p:grpSpPr>
          <p:sp>
            <p:nvSpPr>
              <p:cNvPr id="5133" name="文本框 33"/>
              <p:cNvSpPr/>
              <p:nvPr/>
            </p:nvSpPr>
            <p:spPr>
              <a:xfrm>
                <a:off x="1" y="0"/>
                <a:ext cx="413597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  <p:sp>
            <p:nvSpPr>
              <p:cNvPr id="5134" name="文本框 34"/>
              <p:cNvSpPr/>
              <p:nvPr/>
            </p:nvSpPr>
            <p:spPr>
              <a:xfrm>
                <a:off x="0" y="497931"/>
                <a:ext cx="3978632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</p:grpSp>
      </p:grpSp>
      <p:sp>
        <p:nvSpPr>
          <p:cNvPr id="5135" name="文本框 5134"/>
          <p:cNvSpPr txBox="true"/>
          <p:nvPr/>
        </p:nvSpPr>
        <p:spPr>
          <a:xfrm>
            <a:off x="1052513" y="1773238"/>
            <a:ext cx="75517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80604020202020204" pitchFamily="34" charset="0"/>
            </a:endParaRPr>
          </a:p>
        </p:txBody>
      </p:sp>
      <p:sp>
        <p:nvSpPr>
          <p:cNvPr id="5136" name="文本框 5135"/>
          <p:cNvSpPr txBox="true"/>
          <p:nvPr/>
        </p:nvSpPr>
        <p:spPr>
          <a:xfrm>
            <a:off x="664845" y="1539875"/>
            <a:ext cx="772541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</a:rPr>
              <a:t>《沈阳市2023年度地质灾害防治方案》（以下简称《方案》）以习近平新时代中国特色社会主义思想为指导，深入学习贯彻党的二十大精神，落实 “两个坚持，三个转变”防灾减灾救灾理念，持续推动地质灾害防治“十四五”规划落地实施，全面提高我市地质灾害防治水平。《方案》共分为五个主要内容，分别是总体要求、全市地质灾害概况、2023年地质灾害趋势预测、地质灾害防范重点、地质灾害防治措施。</a:t>
            </a:r>
            <a:endParaRPr sz="280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</a:endParaRPr>
          </a:p>
        </p:txBody>
      </p:sp>
      <p:pic>
        <p:nvPicPr>
          <p:cNvPr id="5137" name="图片 5136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grpSp>
        <p:nvGrpSpPr>
          <p:cNvPr id="7170" name="组合 30"/>
          <p:cNvGrpSpPr/>
          <p:nvPr/>
        </p:nvGrpSpPr>
        <p:grpSpPr>
          <a:xfrm>
            <a:off x="-114300" y="255588"/>
            <a:ext cx="4641850" cy="949040"/>
            <a:chOff x="0" y="0"/>
            <a:chExt cx="6197601" cy="948553"/>
          </a:xfrm>
        </p:grpSpPr>
        <p:grpSp>
          <p:nvGrpSpPr>
            <p:cNvPr id="7171" name="组合 31"/>
            <p:cNvGrpSpPr/>
            <p:nvPr/>
          </p:nvGrpSpPr>
          <p:grpSpPr>
            <a:xfrm rot="5400000">
              <a:off x="592351" y="-592351"/>
              <a:ext cx="788563" cy="1973265"/>
              <a:chOff x="0" y="0"/>
              <a:chExt cx="1414431" cy="3539410"/>
            </a:xfrm>
          </p:grpSpPr>
          <p:grpSp>
            <p:nvGrpSpPr>
              <p:cNvPr id="7172" name="组合 35"/>
              <p:cNvGrpSpPr/>
              <p:nvPr/>
            </p:nvGrpSpPr>
            <p:grpSpPr>
              <a:xfrm>
                <a:off x="515412" y="0"/>
                <a:ext cx="374943" cy="2281237"/>
                <a:chOff x="0" y="0"/>
                <a:chExt cx="232791" cy="1416352"/>
              </a:xfrm>
            </p:grpSpPr>
            <p:sp>
              <p:nvSpPr>
                <p:cNvPr id="7173" name="圆角矩形 41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4" name="椭圆 42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grpSp>
            <p:nvGrpSpPr>
              <p:cNvPr id="7175" name="组合 36"/>
              <p:cNvGrpSpPr/>
              <p:nvPr/>
            </p:nvGrpSpPr>
            <p:grpSpPr>
              <a:xfrm>
                <a:off x="1213913" y="685005"/>
                <a:ext cx="200518" cy="1219995"/>
                <a:chOff x="0" y="0"/>
                <a:chExt cx="232791" cy="1416352"/>
              </a:xfrm>
            </p:grpSpPr>
            <p:sp>
              <p:nvSpPr>
                <p:cNvPr id="7176" name="圆角矩形 39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7" name="椭圆 40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sp>
            <p:nvSpPr>
              <p:cNvPr id="7178" name="圆角矩形 37"/>
              <p:cNvSpPr/>
              <p:nvPr/>
            </p:nvSpPr>
            <p:spPr>
              <a:xfrm rot="5400000">
                <a:off x="520138" y="2819933"/>
                <a:ext cx="1064012" cy="374942"/>
              </a:xfrm>
              <a:prstGeom prst="roundRect">
                <a:avLst>
                  <a:gd name="adj" fmla="val 50000"/>
                </a:avLst>
              </a:pr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7179" name="圆角矩形 38"/>
              <p:cNvSpPr/>
              <p:nvPr/>
            </p:nvSpPr>
            <p:spPr>
              <a:xfrm rot="5400000">
                <a:off x="-575592" y="2434667"/>
                <a:ext cx="1471965" cy="320782"/>
              </a:xfrm>
              <a:prstGeom prst="roundRect">
                <a:avLst>
                  <a:gd name="adj" fmla="val 50000"/>
                </a:avLst>
              </a:prstGeom>
              <a:solidFill>
                <a:srgbClr val="FF9409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grpSp>
          <p:nvGrpSpPr>
            <p:cNvPr id="7180" name="组合 32"/>
            <p:cNvGrpSpPr/>
            <p:nvPr/>
          </p:nvGrpSpPr>
          <p:grpSpPr>
            <a:xfrm>
              <a:off x="2218969" y="82511"/>
              <a:ext cx="3978632" cy="866042"/>
              <a:chOff x="0" y="0"/>
              <a:chExt cx="3978632" cy="866042"/>
            </a:xfrm>
          </p:grpSpPr>
          <p:sp>
            <p:nvSpPr>
              <p:cNvPr id="7181" name="文本框 33"/>
              <p:cNvSpPr/>
              <p:nvPr/>
            </p:nvSpPr>
            <p:spPr>
              <a:xfrm>
                <a:off x="1" y="0"/>
                <a:ext cx="413739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  <p:sp>
            <p:nvSpPr>
              <p:cNvPr id="7182" name="文本框 34"/>
              <p:cNvSpPr/>
              <p:nvPr/>
            </p:nvSpPr>
            <p:spPr>
              <a:xfrm>
                <a:off x="0" y="497931"/>
                <a:ext cx="3978632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</p:grpSp>
      </p:grpSp>
      <p:pic>
        <p:nvPicPr>
          <p:cNvPr id="7184" name="图片 7183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PA-文本框 12"/>
          <p:cNvSpPr txBox="true"/>
          <p:nvPr>
            <p:custDataLst>
              <p:tags r:id="rId2"/>
            </p:custDataLst>
          </p:nvPr>
        </p:nvSpPr>
        <p:spPr>
          <a:xfrm>
            <a:off x="1670685" y="1538605"/>
            <a:ext cx="1993900" cy="3738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chemeClr val="accent2">
                    <a:lumMod val="50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总体要求</a:t>
            </a:r>
            <a:endParaRPr lang="zh-CN" altLang="en-US" sz="1800" b="1" dirty="0">
              <a:solidFill>
                <a:schemeClr val="accent2">
                  <a:lumMod val="50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  <a:sym typeface="方正清刻本悦宋简体" panose="02000000000000000000" charset="-122"/>
              </a:rPr>
              <a:t>总体要求包含两部分，主要阐明地质灾害防治方案指导思想和年度目标任务。按照国家、省、市地质灾害防治工作部署及要求，压实各级地质灾害防治责任，建立健全地质灾害防治“四大体系”，助推地质灾害防治管理“常态化”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  <a:sym typeface="方正清刻本悦宋简体" panose="02000000000000000000" charset="-122"/>
            </a:endParaRPr>
          </a:p>
        </p:txBody>
      </p:sp>
      <p:sp>
        <p:nvSpPr>
          <p:cNvPr id="7" name="PA-文本框 12"/>
          <p:cNvSpPr txBox="true"/>
          <p:nvPr>
            <p:custDataLst>
              <p:tags r:id="rId3"/>
            </p:custDataLst>
          </p:nvPr>
        </p:nvSpPr>
        <p:spPr>
          <a:xfrm>
            <a:off x="5274945" y="1377315"/>
            <a:ext cx="242316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chemeClr val="accent2">
                    <a:lumMod val="50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灾害概况</a:t>
            </a:r>
            <a:endParaRPr lang="zh-CN" altLang="en-US" sz="1800" b="1" dirty="0">
              <a:solidFill>
                <a:schemeClr val="accent2">
                  <a:lumMod val="50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  <a:sym typeface="方正清刻本悦宋简体" panose="02000000000000000000" charset="-122"/>
              </a:rPr>
              <a:t>截至目前，全市共查明地质灾害隐患点13处。按分布区域划分，苏家屯区地面塌陷地质灾害隐患点4处，沈北新区地面塌陷地质灾害隐患点3处、山体崩塌地质灾害隐患点2处，康平县地面塌陷地质灾害隐患点3处，法库县地面塌陷地质灾害隐患点1处。2022年全市无突发性地质灾害发生，无人员伤亡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  <a:sym typeface="方正清刻本悦宋简体" panose="02000000000000000000" charset="-122"/>
            </a:endParaRPr>
          </a:p>
        </p:txBody>
      </p:sp>
    </p:spTree>
  </p:cSld>
  <p:clrMapOvr>
    <a:masterClrMapping/>
  </p:clrMapOvr>
  <p:transition spd="slow" advTm="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grpSp>
        <p:nvGrpSpPr>
          <p:cNvPr id="7170" name="组合 30"/>
          <p:cNvGrpSpPr/>
          <p:nvPr/>
        </p:nvGrpSpPr>
        <p:grpSpPr>
          <a:xfrm>
            <a:off x="-114300" y="255588"/>
            <a:ext cx="4641850" cy="949040"/>
            <a:chOff x="0" y="0"/>
            <a:chExt cx="6197601" cy="948553"/>
          </a:xfrm>
        </p:grpSpPr>
        <p:grpSp>
          <p:nvGrpSpPr>
            <p:cNvPr id="7171" name="组合 31"/>
            <p:cNvGrpSpPr/>
            <p:nvPr/>
          </p:nvGrpSpPr>
          <p:grpSpPr>
            <a:xfrm rot="5400000">
              <a:off x="592351" y="-592351"/>
              <a:ext cx="788563" cy="1973265"/>
              <a:chOff x="0" y="0"/>
              <a:chExt cx="1414431" cy="3539410"/>
            </a:xfrm>
          </p:grpSpPr>
          <p:grpSp>
            <p:nvGrpSpPr>
              <p:cNvPr id="7172" name="组合 35"/>
              <p:cNvGrpSpPr/>
              <p:nvPr/>
            </p:nvGrpSpPr>
            <p:grpSpPr>
              <a:xfrm>
                <a:off x="515412" y="0"/>
                <a:ext cx="374943" cy="2281237"/>
                <a:chOff x="0" y="0"/>
                <a:chExt cx="232791" cy="1416352"/>
              </a:xfrm>
            </p:grpSpPr>
            <p:sp>
              <p:nvSpPr>
                <p:cNvPr id="7173" name="圆角矩形 41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4" name="椭圆 42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grpSp>
            <p:nvGrpSpPr>
              <p:cNvPr id="7175" name="组合 36"/>
              <p:cNvGrpSpPr/>
              <p:nvPr/>
            </p:nvGrpSpPr>
            <p:grpSpPr>
              <a:xfrm>
                <a:off x="1213913" y="685005"/>
                <a:ext cx="200518" cy="1219995"/>
                <a:chOff x="0" y="0"/>
                <a:chExt cx="232791" cy="1416352"/>
              </a:xfrm>
            </p:grpSpPr>
            <p:sp>
              <p:nvSpPr>
                <p:cNvPr id="7176" name="圆角矩形 39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7" name="椭圆 40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sp>
            <p:nvSpPr>
              <p:cNvPr id="7178" name="圆角矩形 37"/>
              <p:cNvSpPr/>
              <p:nvPr/>
            </p:nvSpPr>
            <p:spPr>
              <a:xfrm rot="5400000">
                <a:off x="520138" y="2819933"/>
                <a:ext cx="1064012" cy="374942"/>
              </a:xfrm>
              <a:prstGeom prst="roundRect">
                <a:avLst>
                  <a:gd name="adj" fmla="val 50000"/>
                </a:avLst>
              </a:pr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7179" name="圆角矩形 38"/>
              <p:cNvSpPr/>
              <p:nvPr/>
            </p:nvSpPr>
            <p:spPr>
              <a:xfrm rot="5400000">
                <a:off x="-575592" y="2434667"/>
                <a:ext cx="1471965" cy="320782"/>
              </a:xfrm>
              <a:prstGeom prst="roundRect">
                <a:avLst>
                  <a:gd name="adj" fmla="val 50000"/>
                </a:avLst>
              </a:prstGeom>
              <a:solidFill>
                <a:srgbClr val="FF9409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grpSp>
          <p:nvGrpSpPr>
            <p:cNvPr id="7180" name="组合 32"/>
            <p:cNvGrpSpPr/>
            <p:nvPr/>
          </p:nvGrpSpPr>
          <p:grpSpPr>
            <a:xfrm>
              <a:off x="2218969" y="82511"/>
              <a:ext cx="3978632" cy="866042"/>
              <a:chOff x="0" y="0"/>
              <a:chExt cx="3978632" cy="866042"/>
            </a:xfrm>
          </p:grpSpPr>
          <p:sp>
            <p:nvSpPr>
              <p:cNvPr id="7181" name="文本框 33"/>
              <p:cNvSpPr/>
              <p:nvPr/>
            </p:nvSpPr>
            <p:spPr>
              <a:xfrm>
                <a:off x="1" y="0"/>
                <a:ext cx="413739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  <p:sp>
            <p:nvSpPr>
              <p:cNvPr id="7182" name="文本框 34"/>
              <p:cNvSpPr/>
              <p:nvPr/>
            </p:nvSpPr>
            <p:spPr>
              <a:xfrm>
                <a:off x="0" y="497931"/>
                <a:ext cx="3978632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</p:grpSp>
      </p:grpSp>
      <p:pic>
        <p:nvPicPr>
          <p:cNvPr id="7184" name="图片 7183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PA-文本框 12"/>
          <p:cNvSpPr txBox="true"/>
          <p:nvPr>
            <p:custDataLst>
              <p:tags r:id="rId2"/>
            </p:custDataLst>
          </p:nvPr>
        </p:nvSpPr>
        <p:spPr>
          <a:xfrm>
            <a:off x="952500" y="1560195"/>
            <a:ext cx="3159760" cy="3738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chemeClr val="accent2">
                    <a:lumMod val="50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趋势预测</a:t>
            </a:r>
            <a:endParaRPr lang="zh-CN" altLang="en-US" sz="1800" b="1" dirty="0">
              <a:solidFill>
                <a:schemeClr val="accent2">
                  <a:lumMod val="50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方正小标宋简体" panose="02000000000000000000" charset="-122"/>
                <a:sym typeface="方正清刻本悦宋简体" panose="02000000000000000000" charset="-122"/>
              </a:rPr>
              <a:t>根据市气象局2023年全年雨量分析，预计2023年5～11月沈阳地区降水量较历年同期（554.4毫米）偏少1成左右，为475～530毫米。根据沈阳市气象局的初步预测，受降雨影响，预计2023年度地质灾害总体趋势低于历年同期。空间分布上，沈阳北部区域突发地质灾害趋势高于其他区域；时间分布上，6～8月是地质灾害的易发期，特别是7月下旬至8月上旬为最易发时段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方正小标宋简体" panose="02000000000000000000" charset="-122"/>
              <a:sym typeface="方正清刻本悦宋简体" panose="02000000000000000000" charset="-122"/>
            </a:endParaRPr>
          </a:p>
        </p:txBody>
      </p:sp>
      <p:sp>
        <p:nvSpPr>
          <p:cNvPr id="16" name="PA-文本框 12"/>
          <p:cNvSpPr txBox="true"/>
          <p:nvPr>
            <p:custDataLst>
              <p:tags r:id="rId3"/>
            </p:custDataLst>
          </p:nvPr>
        </p:nvSpPr>
        <p:spPr>
          <a:xfrm>
            <a:off x="5325745" y="1560195"/>
            <a:ext cx="2659380" cy="3738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chemeClr val="accent2">
                    <a:lumMod val="50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防范重点</a:t>
            </a:r>
            <a:endParaRPr lang="zh-CN" altLang="en-US" sz="1800" b="1" dirty="0">
              <a:solidFill>
                <a:schemeClr val="accent2">
                  <a:lumMod val="50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全市共6处地质灾害重点防范区，包括5处地面塌陷地质灾害重点防范区，1处山体崩塌地质灾害重点防范区，防范区内地面塌陷和山体崩塌地质灾害隐患与采矿活动密切相关。7月下旬至8月上旬为汛期我市重点防范期。地质灾害防范重点对象包括隐患点周边人民群众、建筑设施、各类重大工程设施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</p:txBody>
      </p:sp>
    </p:spTree>
  </p:cSld>
  <p:clrMapOvr>
    <a:masterClrMapping/>
  </p:clrMapOvr>
  <p:transition spd="slow" advTm="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  <p:grpSp>
        <p:nvGrpSpPr>
          <p:cNvPr id="7170" name="组合 30"/>
          <p:cNvGrpSpPr/>
          <p:nvPr/>
        </p:nvGrpSpPr>
        <p:grpSpPr>
          <a:xfrm>
            <a:off x="-114300" y="255588"/>
            <a:ext cx="4641850" cy="949040"/>
            <a:chOff x="0" y="0"/>
            <a:chExt cx="6197601" cy="948553"/>
          </a:xfrm>
        </p:grpSpPr>
        <p:grpSp>
          <p:nvGrpSpPr>
            <p:cNvPr id="7171" name="组合 31"/>
            <p:cNvGrpSpPr/>
            <p:nvPr/>
          </p:nvGrpSpPr>
          <p:grpSpPr>
            <a:xfrm rot="5400000">
              <a:off x="592351" y="-592351"/>
              <a:ext cx="788563" cy="1973265"/>
              <a:chOff x="0" y="0"/>
              <a:chExt cx="1414431" cy="3539410"/>
            </a:xfrm>
          </p:grpSpPr>
          <p:grpSp>
            <p:nvGrpSpPr>
              <p:cNvPr id="7172" name="组合 35"/>
              <p:cNvGrpSpPr/>
              <p:nvPr/>
            </p:nvGrpSpPr>
            <p:grpSpPr>
              <a:xfrm>
                <a:off x="515412" y="0"/>
                <a:ext cx="374943" cy="2281237"/>
                <a:chOff x="0" y="0"/>
                <a:chExt cx="232791" cy="1416352"/>
              </a:xfrm>
            </p:grpSpPr>
            <p:sp>
              <p:nvSpPr>
                <p:cNvPr id="7173" name="圆角矩形 41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4" name="椭圆 42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37AB91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grpSp>
            <p:nvGrpSpPr>
              <p:cNvPr id="7175" name="组合 36"/>
              <p:cNvGrpSpPr/>
              <p:nvPr/>
            </p:nvGrpSpPr>
            <p:grpSpPr>
              <a:xfrm>
                <a:off x="1213913" y="685005"/>
                <a:ext cx="200518" cy="1219995"/>
                <a:chOff x="0" y="0"/>
                <a:chExt cx="232791" cy="1416352"/>
              </a:xfrm>
            </p:grpSpPr>
            <p:sp>
              <p:nvSpPr>
                <p:cNvPr id="7176" name="圆角矩形 39"/>
                <p:cNvSpPr/>
                <p:nvPr/>
              </p:nvSpPr>
              <p:spPr>
                <a:xfrm rot="-5400000" flipV="true">
                  <a:off x="-417703" y="765858"/>
                  <a:ext cx="1068198" cy="23279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  <p:sp>
              <p:nvSpPr>
                <p:cNvPr id="7177" name="椭圆 40"/>
                <p:cNvSpPr/>
                <p:nvPr/>
              </p:nvSpPr>
              <p:spPr>
                <a:xfrm rot="-5400000" flipV="true">
                  <a:off x="506" y="-506"/>
                  <a:ext cx="231778" cy="232790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noFill/>
                </a:ln>
              </p:spPr>
              <p:txBody>
                <a:bodyPr anchor="ctr" anchorCtr="false"/>
                <a:p>
                  <a:pPr algn="ctr">
                    <a:lnSpc>
                      <a:spcPct val="100000"/>
                    </a:lnSpc>
                  </a:pPr>
                  <a:endParaRPr>
                    <a:solidFill>
                      <a:srgbClr val="FFFFFF"/>
                    </a:solidFill>
                    <a:latin typeface="Arial" panose="02080604020202020204" pitchFamily="34" charset="0"/>
                    <a:sym typeface="微软雅黑" charset="-122"/>
                  </a:endParaRPr>
                </a:p>
              </p:txBody>
            </p:sp>
          </p:grpSp>
          <p:sp>
            <p:nvSpPr>
              <p:cNvPr id="7178" name="圆角矩形 37"/>
              <p:cNvSpPr/>
              <p:nvPr/>
            </p:nvSpPr>
            <p:spPr>
              <a:xfrm rot="5400000">
                <a:off x="520138" y="2819933"/>
                <a:ext cx="1064012" cy="374942"/>
              </a:xfrm>
              <a:prstGeom prst="roundRect">
                <a:avLst>
                  <a:gd name="adj" fmla="val 50000"/>
                </a:avLst>
              </a:prstGeom>
              <a:solidFill>
                <a:srgbClr val="37AB91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  <p:sp>
            <p:nvSpPr>
              <p:cNvPr id="7179" name="圆角矩形 38"/>
              <p:cNvSpPr/>
              <p:nvPr/>
            </p:nvSpPr>
            <p:spPr>
              <a:xfrm rot="5400000">
                <a:off x="-575592" y="2434667"/>
                <a:ext cx="1471965" cy="320782"/>
              </a:xfrm>
              <a:prstGeom prst="roundRect">
                <a:avLst>
                  <a:gd name="adj" fmla="val 50000"/>
                </a:avLst>
              </a:prstGeom>
              <a:solidFill>
                <a:srgbClr val="FF9409"/>
              </a:solidFill>
              <a:ln w="9525">
                <a:noFill/>
              </a:ln>
            </p:spPr>
            <p:txBody>
              <a:bodyPr anchor="ctr" anchorCtr="false"/>
              <a:p>
                <a:pPr algn="ctr">
                  <a:lnSpc>
                    <a:spcPct val="100000"/>
                  </a:lnSpc>
                </a:pPr>
                <a:endParaRPr>
                  <a:solidFill>
                    <a:srgbClr val="FFFFFF"/>
                  </a:solidFill>
                  <a:latin typeface="Arial" panose="02080604020202020204" pitchFamily="34" charset="0"/>
                  <a:sym typeface="微软雅黑" charset="-122"/>
                </a:endParaRPr>
              </a:p>
            </p:txBody>
          </p:sp>
        </p:grpSp>
        <p:grpSp>
          <p:nvGrpSpPr>
            <p:cNvPr id="7180" name="组合 32"/>
            <p:cNvGrpSpPr/>
            <p:nvPr/>
          </p:nvGrpSpPr>
          <p:grpSpPr>
            <a:xfrm>
              <a:off x="2218969" y="82511"/>
              <a:ext cx="3978632" cy="866042"/>
              <a:chOff x="0" y="0"/>
              <a:chExt cx="3978632" cy="866042"/>
            </a:xfrm>
          </p:grpSpPr>
          <p:sp>
            <p:nvSpPr>
              <p:cNvPr id="7181" name="文本框 33"/>
              <p:cNvSpPr/>
              <p:nvPr/>
            </p:nvSpPr>
            <p:spPr>
              <a:xfrm>
                <a:off x="1" y="0"/>
                <a:ext cx="413739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  <p:sp>
            <p:nvSpPr>
              <p:cNvPr id="7182" name="文本框 34"/>
              <p:cNvSpPr/>
              <p:nvPr/>
            </p:nvSpPr>
            <p:spPr>
              <a:xfrm>
                <a:off x="0" y="497931"/>
                <a:ext cx="3978632" cy="3681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00000"/>
                  </a:lnSpc>
                </a:pPr>
                <a:endParaRPr>
                  <a:latin typeface="Arial" panose="02080604020202020204" pitchFamily="34" charset="0"/>
                </a:endParaRPr>
              </a:p>
            </p:txBody>
          </p:sp>
        </p:grpSp>
      </p:grpSp>
      <p:pic>
        <p:nvPicPr>
          <p:cNvPr id="7184" name="图片 7183" descr="企业微信截图_1673859361919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0"/>
            <a:ext cx="1539875" cy="1539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PA-文本框 12"/>
          <p:cNvSpPr txBox="true"/>
          <p:nvPr>
            <p:custDataLst>
              <p:tags r:id="rId2"/>
            </p:custDataLst>
          </p:nvPr>
        </p:nvSpPr>
        <p:spPr>
          <a:xfrm>
            <a:off x="1363345" y="1559560"/>
            <a:ext cx="6545580" cy="3738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chemeClr val="accent2">
                    <a:lumMod val="50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防治措施</a:t>
            </a:r>
            <a:endParaRPr lang="zh-CN" altLang="en-US" sz="1800" b="1" dirty="0">
              <a:solidFill>
                <a:schemeClr val="accent2">
                  <a:lumMod val="50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一是通过落实党政领导责任、部门监管责任、属地管理责任，进一步推进地质灾害防治管理各项工作措施。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二是通过开展地质灾害隐患排查，掌握地质灾害隐患点基本情况，推动构建“隐患点+风险区”双控体系。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三是通过完善地质灾害群测群防体系，结合地质灾害监测预警系统，推动“人防”与“技防”的有机结合，增强地质灾害监测预警能力。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四是通过开展地质灾害宣传培训、应急演练，修订地质灾害应急预案，提高我市防灾减灾能力，加快推进地质灾害综合治理。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  <a:p>
            <a:pPr algn="just">
              <a:lnSpc>
                <a:spcPct val="150000"/>
              </a:lnSpc>
            </a:pPr>
            <a:r>
              <a:rPr sz="1400" dirty="0">
                <a:latin typeface="方正小标宋简体" panose="02000000000000000000" charset="-122"/>
                <a:ea typeface="方正小标宋简体" panose="02000000000000000000" charset="-122"/>
                <a:cs typeface="Arial" panose="02080604020202020204" pitchFamily="34" charset="0"/>
                <a:sym typeface="方正清刻本悦宋简体" panose="02000000000000000000" charset="-122"/>
              </a:rPr>
              <a:t>五是汛期开展地质灾害隐患巡查查、值班值守、预报预警等工作，做好地质灾害技术支撑，落实地质灾害灾情速报制度。</a:t>
            </a:r>
            <a:endParaRPr sz="1400" dirty="0">
              <a:latin typeface="方正小标宋简体" panose="02000000000000000000" charset="-122"/>
              <a:ea typeface="方正小标宋简体" panose="02000000000000000000" charset="-122"/>
              <a:cs typeface="Arial" panose="02080604020202020204" pitchFamily="34" charset="0"/>
              <a:sym typeface="方正清刻本悦宋简体" panose="02000000000000000000" charset="-122"/>
            </a:endParaRPr>
          </a:p>
        </p:txBody>
      </p:sp>
    </p:spTree>
  </p:cSld>
  <p:clrMapOvr>
    <a:masterClrMapping/>
  </p:clrMapOvr>
  <p:transition spd="slow" advTm="0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5.2.8"/>
</p:tagLst>
</file>

<file path=ppt/tags/tag2.xml><?xml version="1.0" encoding="utf-8"?>
<p:tagLst xmlns:p="http://schemas.openxmlformats.org/presentationml/2006/main">
  <p:tag name="PA" val="v5.2.8"/>
</p:tagLst>
</file>

<file path=ppt/tags/tag3.xml><?xml version="1.0" encoding="utf-8"?>
<p:tagLst xmlns:p="http://schemas.openxmlformats.org/presentationml/2006/main">
  <p:tag name="PA" val="v5.2.8"/>
</p:tagLst>
</file>

<file path=ppt/tags/tag4.xml><?xml version="1.0" encoding="utf-8"?>
<p:tagLst xmlns:p="http://schemas.openxmlformats.org/presentationml/2006/main">
  <p:tag name="PA" val="v5.2.8"/>
</p:tagLst>
</file>

<file path=ppt/tags/tag5.xml><?xml version="1.0" encoding="utf-8"?>
<p:tagLst xmlns:p="http://schemas.openxmlformats.org/presentationml/2006/main">
  <p:tag name="PA" val="v5.2.8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1156</Words>
  <Application>WPS 演示</Application>
  <PresentationFormat/>
  <Paragraphs>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Nimbus Roman No9 L</vt:lpstr>
      <vt:lpstr>方正书宋_GBK</vt:lpstr>
      <vt:lpstr>微软雅黑</vt:lpstr>
      <vt:lpstr>方正小标宋简体</vt:lpstr>
      <vt:lpstr>方正清刻本悦宋简体</vt:lpstr>
      <vt:lpstr>方正黑体_GBK</vt:lpstr>
      <vt:lpstr>宋体</vt:lpstr>
      <vt:lpstr>Arial Unicode MS</vt:lpstr>
      <vt:lpstr>Calibri</vt:lpstr>
      <vt:lpstr>DejaVu Sans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uos</cp:lastModifiedBy>
  <cp:revision>13</cp:revision>
  <dcterms:created xsi:type="dcterms:W3CDTF">2023-07-25T00:38:08Z</dcterms:created>
  <dcterms:modified xsi:type="dcterms:W3CDTF">2023-07-25T00:38:08Z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2052-11.8.2.10229</vt:lpwstr>
  </property>
</Properties>
</file>