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409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U_)VTS_S2]ZZ)7]0@RXQ4ML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" y="187960"/>
            <a:ext cx="5334000" cy="1171575"/>
          </a:xfrm>
          <a:prstGeom prst="rect">
            <a:avLst/>
          </a:prstGeom>
        </p:spPr>
      </p:pic>
      <p:pic>
        <p:nvPicPr>
          <p:cNvPr id="7" name="图片 6" descr="268~B]@_TPBT)S75ASV7R_Q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940" y="0"/>
            <a:ext cx="3028950" cy="2143125"/>
          </a:xfrm>
          <a:prstGeom prst="rect">
            <a:avLst/>
          </a:prstGeom>
        </p:spPr>
      </p:pic>
      <p:pic>
        <p:nvPicPr>
          <p:cNvPr id="8" name="图片 7" descr="0V~2D4{W9B6SP{[QJG%@B7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775" y="2066925"/>
            <a:ext cx="11850370" cy="2237105"/>
          </a:xfrm>
          <a:prstGeom prst="rect">
            <a:avLst/>
          </a:prstGeom>
        </p:spPr>
      </p:pic>
      <p:pic>
        <p:nvPicPr>
          <p:cNvPr id="9" name="图片 8" descr="5PNZ85{~96619SPDI3L_9@W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75" y="4304030"/>
            <a:ext cx="11850370" cy="218757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Arial</vt:lpstr>
      <vt:lpstr>宋体</vt:lpstr>
      <vt:lpstr>Wingdings</vt:lpstr>
      <vt:lpstr>微软雅黑</vt:lpstr>
      <vt:lpstr>Arial Unicode MS</vt:lpstr>
      <vt:lpstr>Office 主题​​</vt:lpstr>
      <vt:lpstr>空白演示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A - Ling ะ</cp:lastModifiedBy>
  <cp:revision>106</cp:revision>
  <dcterms:created xsi:type="dcterms:W3CDTF">2019-06-19T02:08:00Z</dcterms:created>
  <dcterms:modified xsi:type="dcterms:W3CDTF">2020-03-02T06:59:11Z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