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2020/4/26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4283968" cy="14916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331640" y="51470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 smtClean="0"/>
              <a:t>变更线位公</a:t>
            </a:r>
            <a:r>
              <a:rPr lang="zh-CN" altLang="en-US" sz="1400" dirty="0" smtClean="0"/>
              <a:t>示信息</a:t>
            </a:r>
            <a:endParaRPr lang="zh-CN" alt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1259632" y="4659982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 smtClean="0"/>
              <a:t>云龙湖街断面图</a:t>
            </a:r>
            <a:endParaRPr lang="zh-CN" alt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339502"/>
            <a:ext cx="4283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 smtClean="0"/>
              <a:t>建设单位：沈阳水务集团有限公司    联系电话：</a:t>
            </a:r>
            <a:r>
              <a:rPr lang="en-US" altLang="zh-CN" sz="1000" dirty="0" smtClean="0"/>
              <a:t>024-25160062</a:t>
            </a:r>
          </a:p>
          <a:p>
            <a:r>
              <a:rPr lang="zh-CN" altLang="en-US" sz="1000" dirty="0" smtClean="0"/>
              <a:t>设计单位：沈阳市市政工程设计研究院有限公司 联系电话：</a:t>
            </a:r>
            <a:r>
              <a:rPr lang="en-US" altLang="zh-CN" sz="1000" dirty="0" smtClean="0"/>
              <a:t>024-23842118</a:t>
            </a:r>
          </a:p>
          <a:p>
            <a:endParaRPr lang="en-US" altLang="zh-CN" sz="1000" dirty="0" smtClean="0"/>
          </a:p>
          <a:p>
            <a:r>
              <a:rPr lang="zh-CN" altLang="en-US" sz="1000" dirty="0" smtClean="0"/>
              <a:t>仙女河污水转输项目</a:t>
            </a:r>
            <a:r>
              <a:rPr lang="en-US" altLang="zh-CN" sz="1000" dirty="0" smtClean="0"/>
              <a:t>-</a:t>
            </a:r>
            <a:r>
              <a:rPr lang="zh-CN" altLang="en-US" sz="1000" dirty="0" smtClean="0"/>
              <a:t>南污转输管道项目工程主要铺设</a:t>
            </a:r>
            <a:r>
              <a:rPr lang="en-US" altLang="zh-CN" sz="1000" dirty="0" smtClean="0"/>
              <a:t>DN2400</a:t>
            </a:r>
            <a:r>
              <a:rPr lang="zh-CN" altLang="en-US" sz="1000" dirty="0" smtClean="0"/>
              <a:t>污水管道约</a:t>
            </a:r>
            <a:r>
              <a:rPr lang="en-US" altLang="zh-CN" sz="1000" dirty="0" smtClean="0"/>
              <a:t>4600</a:t>
            </a:r>
            <a:r>
              <a:rPr lang="zh-CN" altLang="en-US" sz="1000" dirty="0" smtClean="0"/>
              <a:t>米，管道从细河截流暗渠起，接入同期设计的南污三期进水管线，沿细河路、云龙湖街、穿越浑河两岸堤防及并下穿浑河主槽。</a:t>
            </a:r>
            <a:endParaRPr lang="zh-CN" altLang="en-US" sz="1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44240"/>
            <a:ext cx="3374269" cy="1243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1187624" y="2696021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 smtClean="0"/>
              <a:t>细河南路断面图</a:t>
            </a:r>
            <a:endParaRPr lang="zh-CN" altLang="en-US" sz="1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931790"/>
            <a:ext cx="2808312" cy="177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4" name="组合 163"/>
          <p:cNvGrpSpPr/>
          <p:nvPr/>
        </p:nvGrpSpPr>
        <p:grpSpPr>
          <a:xfrm>
            <a:off x="3491880" y="1512168"/>
            <a:ext cx="2664296" cy="3507854"/>
            <a:chOff x="3677426" y="810344"/>
            <a:chExt cx="3905097" cy="5715000"/>
          </a:xfrm>
        </p:grpSpPr>
        <p:pic>
          <p:nvPicPr>
            <p:cNvPr id="165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92523" y="810344"/>
              <a:ext cx="3690000" cy="5715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6" name="矩形 165"/>
            <p:cNvSpPr/>
            <p:nvPr/>
          </p:nvSpPr>
          <p:spPr>
            <a:xfrm>
              <a:off x="3892523" y="810344"/>
              <a:ext cx="3690000" cy="57150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 dirty="0">
                <a:latin typeface="黑体" pitchFamily="49" charset="-122"/>
                <a:ea typeface="黑体" pitchFamily="49" charset="-122"/>
              </a:endParaRPr>
            </a:p>
          </p:txBody>
        </p:sp>
        <p:cxnSp>
          <p:nvCxnSpPr>
            <p:cNvPr id="167" name="直接连接符 166"/>
            <p:cNvCxnSpPr/>
            <p:nvPr/>
          </p:nvCxnSpPr>
          <p:spPr>
            <a:xfrm flipH="1">
              <a:off x="6052763" y="810344"/>
              <a:ext cx="360040" cy="91328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接连接符 167"/>
            <p:cNvCxnSpPr/>
            <p:nvPr/>
          </p:nvCxnSpPr>
          <p:spPr>
            <a:xfrm flipH="1">
              <a:off x="4468587" y="1723628"/>
              <a:ext cx="1584176" cy="36004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接连接符 168"/>
            <p:cNvCxnSpPr/>
            <p:nvPr/>
          </p:nvCxnSpPr>
          <p:spPr>
            <a:xfrm flipH="1">
              <a:off x="5116659" y="2011660"/>
              <a:ext cx="432048" cy="216024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接连接符 169"/>
            <p:cNvCxnSpPr/>
            <p:nvPr/>
          </p:nvCxnSpPr>
          <p:spPr>
            <a:xfrm>
              <a:off x="5476699" y="1867644"/>
              <a:ext cx="72008" cy="144016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接连接符 170"/>
            <p:cNvCxnSpPr/>
            <p:nvPr/>
          </p:nvCxnSpPr>
          <p:spPr>
            <a:xfrm flipH="1" flipV="1">
              <a:off x="5116659" y="2227684"/>
              <a:ext cx="792088" cy="1368152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接连接符 171"/>
            <p:cNvCxnSpPr>
              <a:stCxn id="190" idx="1"/>
            </p:cNvCxnSpPr>
            <p:nvPr/>
          </p:nvCxnSpPr>
          <p:spPr>
            <a:xfrm flipH="1" flipV="1">
              <a:off x="5908748" y="3595837"/>
              <a:ext cx="939290" cy="1605266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接连接符 174"/>
            <p:cNvCxnSpPr/>
            <p:nvPr/>
          </p:nvCxnSpPr>
          <p:spPr>
            <a:xfrm flipH="1">
              <a:off x="6268787" y="6260132"/>
              <a:ext cx="144016" cy="72008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椭圆 175"/>
            <p:cNvSpPr/>
            <p:nvPr/>
          </p:nvSpPr>
          <p:spPr>
            <a:xfrm>
              <a:off x="5404691" y="1795636"/>
              <a:ext cx="144016" cy="14401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 rot="20835946">
              <a:off x="3677426" y="1591670"/>
              <a:ext cx="2641946" cy="3337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100" b="1" dirty="0" smtClean="0">
                  <a:latin typeface="黑体" pitchFamily="49" charset="-122"/>
                  <a:ea typeface="黑体" pitchFamily="49" charset="-122"/>
                </a:rPr>
                <a:t>细河截流暗渠</a:t>
              </a:r>
              <a:r>
                <a:rPr lang="en-US" altLang="zh-CN" sz="1100" b="1" dirty="0" smtClean="0">
                  <a:latin typeface="黑体" pitchFamily="49" charset="-122"/>
                  <a:ea typeface="黑体" pitchFamily="49" charset="-122"/>
                </a:rPr>
                <a:t>A=2×2.8×2.4</a:t>
              </a:r>
              <a:endParaRPr lang="zh-CN" altLang="en-US" sz="11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 rot="19623248">
              <a:off x="6225851" y="3106682"/>
              <a:ext cx="824413" cy="3337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100" b="1" dirty="0" smtClean="0">
                  <a:latin typeface="黑体" pitchFamily="49" charset="-122"/>
                  <a:ea typeface="黑体" pitchFamily="49" charset="-122"/>
                </a:rPr>
                <a:t>大堤路</a:t>
              </a:r>
              <a:endParaRPr lang="zh-CN" altLang="en-US" sz="11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 rot="20010552">
              <a:off x="6230988" y="1279708"/>
              <a:ext cx="824413" cy="3337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100" b="1" dirty="0" smtClean="0">
                  <a:latin typeface="黑体" pitchFamily="49" charset="-122"/>
                  <a:ea typeface="黑体" pitchFamily="49" charset="-122"/>
                </a:rPr>
                <a:t>细河路</a:t>
              </a:r>
              <a:endParaRPr lang="zh-CN" altLang="en-US" sz="11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 rot="3657858">
              <a:off x="4915398" y="2807674"/>
              <a:ext cx="955580" cy="3548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100" b="1" dirty="0" smtClean="0">
                  <a:latin typeface="黑体" pitchFamily="49" charset="-122"/>
                  <a:ea typeface="黑体" pitchFamily="49" charset="-122"/>
                </a:rPr>
                <a:t>云龙湖街</a:t>
              </a:r>
              <a:endParaRPr lang="zh-CN" altLang="en-US" sz="11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5530803" y="1795636"/>
              <a:ext cx="3658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b="1" dirty="0" smtClean="0">
                  <a:latin typeface="黑体" pitchFamily="49" charset="-122"/>
                  <a:ea typeface="黑体" pitchFamily="49" charset="-122"/>
                </a:rPr>
                <a:t>1#</a:t>
              </a:r>
              <a:endParaRPr lang="zh-CN" altLang="en-US" sz="14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5780853" y="3203041"/>
              <a:ext cx="441774" cy="3337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100" b="1" dirty="0" smtClean="0">
                  <a:latin typeface="黑体" pitchFamily="49" charset="-122"/>
                  <a:ea typeface="黑体" pitchFamily="49" charset="-122"/>
                </a:rPr>
                <a:t>2#</a:t>
              </a:r>
              <a:endParaRPr lang="zh-CN" altLang="en-US" sz="11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6788964" y="4878970"/>
              <a:ext cx="441774" cy="3337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100" b="1" dirty="0" smtClean="0">
                  <a:latin typeface="黑体" pitchFamily="49" charset="-122"/>
                  <a:ea typeface="黑体" pitchFamily="49" charset="-122"/>
                </a:rPr>
                <a:t>3#</a:t>
              </a:r>
              <a:endParaRPr lang="zh-CN" altLang="en-US" sz="11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 rot="3657858">
              <a:off x="5280624" y="2663657"/>
              <a:ext cx="775591" cy="3548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100" b="1" dirty="0" smtClean="0">
                  <a:latin typeface="黑体" pitchFamily="49" charset="-122"/>
                  <a:ea typeface="黑体" pitchFamily="49" charset="-122"/>
                </a:rPr>
                <a:t>d=2.4m</a:t>
              </a:r>
              <a:endParaRPr lang="zh-CN" altLang="en-US" sz="11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 rot="19623248">
              <a:off x="4713684" y="3754755"/>
              <a:ext cx="824413" cy="3337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100" b="1" dirty="0" smtClean="0">
                  <a:latin typeface="黑体" pitchFamily="49" charset="-122"/>
                  <a:ea typeface="黑体" pitchFamily="49" charset="-122"/>
                </a:rPr>
                <a:t>d=1.5m</a:t>
              </a:r>
              <a:endParaRPr lang="zh-CN" altLang="en-US" sz="11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 rot="3513969">
              <a:off x="6119249" y="4109730"/>
              <a:ext cx="775591" cy="3548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100" b="1" dirty="0" smtClean="0">
                  <a:latin typeface="黑体" pitchFamily="49" charset="-122"/>
                  <a:ea typeface="黑体" pitchFamily="49" charset="-122"/>
                </a:rPr>
                <a:t>d=2.4m</a:t>
              </a:r>
              <a:endParaRPr lang="zh-CN" altLang="en-US" sz="11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90" name="椭圆 189"/>
            <p:cNvSpPr/>
            <p:nvPr/>
          </p:nvSpPr>
          <p:spPr>
            <a:xfrm>
              <a:off x="6826947" y="5180012"/>
              <a:ext cx="144016" cy="14401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黑体" pitchFamily="49" charset="-122"/>
                <a:ea typeface="黑体" pitchFamily="49" charset="-122"/>
              </a:endParaRPr>
            </a:p>
          </p:txBody>
        </p:sp>
        <p:cxnSp>
          <p:nvCxnSpPr>
            <p:cNvPr id="193" name="直接连接符 192"/>
            <p:cNvCxnSpPr/>
            <p:nvPr/>
          </p:nvCxnSpPr>
          <p:spPr>
            <a:xfrm flipH="1">
              <a:off x="4612603" y="3595836"/>
              <a:ext cx="1296144" cy="864096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" name="椭圆 193"/>
            <p:cNvSpPr/>
            <p:nvPr/>
          </p:nvSpPr>
          <p:spPr>
            <a:xfrm>
              <a:off x="5836739" y="3523828"/>
              <a:ext cx="144016" cy="14401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黑体" pitchFamily="49" charset="-122"/>
                <a:ea typeface="黑体" pitchFamily="49" charset="-122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843558"/>
            <a:ext cx="2848481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Box 33"/>
          <p:cNvSpPr txBox="1"/>
          <p:nvPr/>
        </p:nvSpPr>
        <p:spPr>
          <a:xfrm>
            <a:off x="5364088" y="147285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00" dirty="0" smtClean="0"/>
              <a:t>该项</a:t>
            </a:r>
            <a:r>
              <a:rPr lang="zh-CN" altLang="en-US" sz="900" dirty="0" smtClean="0"/>
              <a:t>目重新申请变更规划线位，原</a:t>
            </a:r>
            <a:r>
              <a:rPr lang="zh-CN" altLang="zh-CN" sz="900" dirty="0" smtClean="0"/>
              <a:t>线</a:t>
            </a:r>
            <a:r>
              <a:rPr lang="zh-CN" altLang="zh-CN" sz="900" dirty="0" smtClean="0"/>
              <a:t>位位</a:t>
            </a:r>
            <a:r>
              <a:rPr lang="zh-CN" altLang="zh-CN" sz="900" dirty="0" smtClean="0"/>
              <a:t>于</a:t>
            </a:r>
            <a:r>
              <a:rPr lang="zh-CN" altLang="en-US" sz="900" dirty="0" smtClean="0"/>
              <a:t>云龙湖街</a:t>
            </a:r>
            <a:r>
              <a:rPr lang="zh-CN" altLang="zh-CN" sz="900" dirty="0" smtClean="0"/>
              <a:t>规</a:t>
            </a:r>
            <a:r>
              <a:rPr lang="zh-CN" altLang="zh-CN" sz="900" dirty="0" smtClean="0"/>
              <a:t>划道路中心线以东</a:t>
            </a:r>
            <a:r>
              <a:rPr lang="en-US" altLang="zh-CN" sz="900" dirty="0" smtClean="0"/>
              <a:t>20</a:t>
            </a:r>
            <a:r>
              <a:rPr lang="zh-CN" altLang="zh-CN" sz="900" dirty="0" smtClean="0"/>
              <a:t>米（局部位于道路中心线以东</a:t>
            </a:r>
            <a:r>
              <a:rPr lang="en-US" altLang="zh-CN" sz="900" dirty="0" smtClean="0"/>
              <a:t>35</a:t>
            </a:r>
            <a:r>
              <a:rPr lang="zh-CN" altLang="zh-CN" sz="900" dirty="0" smtClean="0"/>
              <a:t>米），云龙湖街规划绿化带</a:t>
            </a:r>
            <a:r>
              <a:rPr lang="zh-CN" altLang="zh-CN" sz="900" dirty="0" smtClean="0"/>
              <a:t>内</a:t>
            </a:r>
            <a:r>
              <a:rPr lang="zh-CN" altLang="en-US" sz="900" dirty="0" smtClean="0"/>
              <a:t>，变更后线位</a:t>
            </a:r>
            <a:r>
              <a:rPr lang="zh-CN" altLang="zh-CN" sz="900" dirty="0" smtClean="0"/>
              <a:t>局</a:t>
            </a:r>
            <a:r>
              <a:rPr lang="zh-CN" altLang="zh-CN" sz="900" dirty="0" smtClean="0"/>
              <a:t>部调整至道路中心线以东</a:t>
            </a:r>
            <a:r>
              <a:rPr lang="en-US" altLang="zh-CN" sz="900" dirty="0" smtClean="0"/>
              <a:t>11.5</a:t>
            </a:r>
            <a:r>
              <a:rPr lang="zh-CN" altLang="zh-CN" sz="900" dirty="0" smtClean="0"/>
              <a:t>米机动车道上，局部线位于路中心线以东</a:t>
            </a:r>
            <a:r>
              <a:rPr lang="en-US" altLang="zh-CN" sz="900" dirty="0" smtClean="0"/>
              <a:t>35</a:t>
            </a:r>
            <a:r>
              <a:rPr lang="zh-CN" altLang="zh-CN" sz="900" dirty="0" smtClean="0"/>
              <a:t>米的位置</a:t>
            </a:r>
            <a:endParaRPr lang="zh-CN" alt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284</Words>
  <Application>Microsoft Office PowerPoint</Application>
  <PresentationFormat>全屏显示(16:9)</PresentationFormat>
  <Paragraphs>18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36</cp:revision>
  <dcterms:created xsi:type="dcterms:W3CDTF">2019-05-21T05:50:47Z</dcterms:created>
  <dcterms:modified xsi:type="dcterms:W3CDTF">2020-04-26T08:35:32Z</dcterms:modified>
</cp:coreProperties>
</file>