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7" r:id="rId2"/>
  </p:sldIdLst>
  <p:sldSz cx="42808525" cy="30279975"/>
  <p:notesSz cx="6858000" cy="9144000"/>
  <p:defaultTextStyle>
    <a:defPPr>
      <a:defRPr lang="zh-CN"/>
    </a:defPPr>
    <a:lvl1pPr marL="0" algn="l" defTabSz="4497705" rtl="0" eaLnBrk="1" latinLnBrk="0" hangingPunct="1">
      <a:defRPr sz="8900" kern="1200">
        <a:solidFill>
          <a:schemeClr val="tx1"/>
        </a:solidFill>
        <a:latin typeface="+mn-lt"/>
        <a:ea typeface="+mn-ea"/>
        <a:cs typeface="+mn-cs"/>
      </a:defRPr>
    </a:lvl1pPr>
    <a:lvl2pPr marL="2249170" algn="l" defTabSz="4497705" rtl="0" eaLnBrk="1" latinLnBrk="0" hangingPunct="1">
      <a:defRPr sz="8900" kern="1200">
        <a:solidFill>
          <a:schemeClr val="tx1"/>
        </a:solidFill>
        <a:latin typeface="+mn-lt"/>
        <a:ea typeface="+mn-ea"/>
        <a:cs typeface="+mn-cs"/>
      </a:defRPr>
    </a:lvl2pPr>
    <a:lvl3pPr marL="4497705" algn="l" defTabSz="4497705" rtl="0" eaLnBrk="1" latinLnBrk="0" hangingPunct="1">
      <a:defRPr sz="8900" kern="1200">
        <a:solidFill>
          <a:schemeClr val="tx1"/>
        </a:solidFill>
        <a:latin typeface="+mn-lt"/>
        <a:ea typeface="+mn-ea"/>
        <a:cs typeface="+mn-cs"/>
      </a:defRPr>
    </a:lvl3pPr>
    <a:lvl4pPr marL="6746875" algn="l" defTabSz="4497705" rtl="0" eaLnBrk="1" latinLnBrk="0" hangingPunct="1">
      <a:defRPr sz="8900" kern="1200">
        <a:solidFill>
          <a:schemeClr val="tx1"/>
        </a:solidFill>
        <a:latin typeface="+mn-lt"/>
        <a:ea typeface="+mn-ea"/>
        <a:cs typeface="+mn-cs"/>
      </a:defRPr>
    </a:lvl4pPr>
    <a:lvl5pPr marL="8995410" algn="l" defTabSz="4497705" rtl="0" eaLnBrk="1" latinLnBrk="0" hangingPunct="1">
      <a:defRPr sz="8900" kern="1200">
        <a:solidFill>
          <a:schemeClr val="tx1"/>
        </a:solidFill>
        <a:latin typeface="+mn-lt"/>
        <a:ea typeface="+mn-ea"/>
        <a:cs typeface="+mn-cs"/>
      </a:defRPr>
    </a:lvl5pPr>
    <a:lvl6pPr marL="11244580" algn="l" defTabSz="4497705" rtl="0" eaLnBrk="1" latinLnBrk="0" hangingPunct="1">
      <a:defRPr sz="8900" kern="1200">
        <a:solidFill>
          <a:schemeClr val="tx1"/>
        </a:solidFill>
        <a:latin typeface="+mn-lt"/>
        <a:ea typeface="+mn-ea"/>
        <a:cs typeface="+mn-cs"/>
      </a:defRPr>
    </a:lvl6pPr>
    <a:lvl7pPr marL="13493115" algn="l" defTabSz="4497705" rtl="0" eaLnBrk="1" latinLnBrk="0" hangingPunct="1">
      <a:defRPr sz="8900" kern="1200">
        <a:solidFill>
          <a:schemeClr val="tx1"/>
        </a:solidFill>
        <a:latin typeface="+mn-lt"/>
        <a:ea typeface="+mn-ea"/>
        <a:cs typeface="+mn-cs"/>
      </a:defRPr>
    </a:lvl7pPr>
    <a:lvl8pPr marL="15742285" algn="l" defTabSz="4497705" rtl="0" eaLnBrk="1" latinLnBrk="0" hangingPunct="1">
      <a:defRPr sz="8900" kern="1200">
        <a:solidFill>
          <a:schemeClr val="tx1"/>
        </a:solidFill>
        <a:latin typeface="+mn-lt"/>
        <a:ea typeface="+mn-ea"/>
        <a:cs typeface="+mn-cs"/>
      </a:defRPr>
    </a:lvl8pPr>
    <a:lvl9pPr marL="17990820" algn="l" defTabSz="4497705" rtl="0" eaLnBrk="1" latinLnBrk="0" hangingPunct="1">
      <a:defRPr sz="8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5" autoAdjust="0"/>
  </p:normalViewPr>
  <p:slideViewPr>
    <p:cSldViewPr>
      <p:cViewPr>
        <p:scale>
          <a:sx n="25" d="100"/>
          <a:sy n="25" d="100"/>
        </p:scale>
        <p:origin x="-612" y="504"/>
      </p:cViewPr>
      <p:guideLst>
        <p:guide orient="horz" pos="9537"/>
        <p:guide pos="13483"/>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pPr/>
              <a:t>2021/3/17 Wednesday</a:t>
            </a:fld>
            <a:endParaRPr lang="zh-CN" altLang="en-US"/>
          </a:p>
        </p:txBody>
      </p:sp>
      <p:sp>
        <p:nvSpPr>
          <p:cNvPr id="4" name="幻灯片图像占位符 3"/>
          <p:cNvSpPr>
            <a:spLocks noGrp="1" noRot="1" noChangeAspect="1"/>
          </p:cNvSpPr>
          <p:nvPr>
            <p:ph type="sldImg" idx="2"/>
          </p:nvPr>
        </p:nvSpPr>
        <p:spPr>
          <a:xfrm>
            <a:off x="1247502" y="1143000"/>
            <a:ext cx="436299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pPr/>
              <a:t>‹#›</a:t>
            </a:fld>
            <a:endParaRPr lang="zh-CN" altLang="en-US"/>
          </a:p>
        </p:txBody>
      </p:sp>
    </p:spTree>
    <p:extLst>
      <p:ext uri="{BB962C8B-B14F-4D97-AF65-F5344CB8AC3E}">
        <p14:creationId xmlns:p14="http://schemas.microsoft.com/office/powerpoint/2010/main" xmlns="" val="2509980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247775" y="1143000"/>
            <a:ext cx="436245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3210640" y="9406452"/>
            <a:ext cx="36387246" cy="6490570"/>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6421279" y="17158652"/>
            <a:ext cx="29965968" cy="7738216"/>
          </a:xfrm>
        </p:spPr>
        <p:txBody>
          <a:bodyPr/>
          <a:lstStyle>
            <a:lvl1pPr marL="0" indent="0" algn="ctr">
              <a:buNone/>
              <a:defRPr>
                <a:solidFill>
                  <a:schemeClr val="tx1">
                    <a:tint val="75000"/>
                  </a:schemeClr>
                </a:solidFill>
              </a:defRPr>
            </a:lvl1pPr>
            <a:lvl2pPr marL="2249170" indent="0" algn="ctr">
              <a:buNone/>
              <a:defRPr>
                <a:solidFill>
                  <a:schemeClr val="tx1">
                    <a:tint val="75000"/>
                  </a:schemeClr>
                </a:solidFill>
              </a:defRPr>
            </a:lvl2pPr>
            <a:lvl3pPr marL="4497705" indent="0" algn="ctr">
              <a:buNone/>
              <a:defRPr>
                <a:solidFill>
                  <a:schemeClr val="tx1">
                    <a:tint val="75000"/>
                  </a:schemeClr>
                </a:solidFill>
              </a:defRPr>
            </a:lvl3pPr>
            <a:lvl4pPr marL="6746875" indent="0" algn="ctr">
              <a:buNone/>
              <a:defRPr>
                <a:solidFill>
                  <a:schemeClr val="tx1">
                    <a:tint val="75000"/>
                  </a:schemeClr>
                </a:solidFill>
              </a:defRPr>
            </a:lvl4pPr>
            <a:lvl5pPr marL="8995410" indent="0" algn="ctr">
              <a:buNone/>
              <a:defRPr>
                <a:solidFill>
                  <a:schemeClr val="tx1">
                    <a:tint val="75000"/>
                  </a:schemeClr>
                </a:solidFill>
              </a:defRPr>
            </a:lvl5pPr>
            <a:lvl6pPr marL="11244580" indent="0" algn="ctr">
              <a:buNone/>
              <a:defRPr>
                <a:solidFill>
                  <a:schemeClr val="tx1">
                    <a:tint val="75000"/>
                  </a:schemeClr>
                </a:solidFill>
              </a:defRPr>
            </a:lvl6pPr>
            <a:lvl7pPr marL="13493115" indent="0" algn="ctr">
              <a:buNone/>
              <a:defRPr>
                <a:solidFill>
                  <a:schemeClr val="tx1">
                    <a:tint val="75000"/>
                  </a:schemeClr>
                </a:solidFill>
              </a:defRPr>
            </a:lvl7pPr>
            <a:lvl8pPr marL="15742285" indent="0" algn="ctr">
              <a:buNone/>
              <a:defRPr>
                <a:solidFill>
                  <a:schemeClr val="tx1">
                    <a:tint val="75000"/>
                  </a:schemeClr>
                </a:solidFill>
              </a:defRPr>
            </a:lvl8pPr>
            <a:lvl9pPr marL="1799082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31036181" y="1212638"/>
            <a:ext cx="9631918" cy="25836109"/>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2140426" y="1212638"/>
            <a:ext cx="28182279" cy="2583610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3381579" y="19457695"/>
            <a:ext cx="36387246" cy="6013937"/>
          </a:xfrm>
        </p:spPr>
        <p:txBody>
          <a:bodyPr anchor="t"/>
          <a:lstStyle>
            <a:lvl1pPr algn="l">
              <a:defRPr sz="197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3381579" y="12833946"/>
            <a:ext cx="36387246" cy="6623743"/>
          </a:xfrm>
        </p:spPr>
        <p:txBody>
          <a:bodyPr anchor="b"/>
          <a:lstStyle>
            <a:lvl1pPr marL="0" indent="0">
              <a:buNone/>
              <a:defRPr sz="9800">
                <a:solidFill>
                  <a:schemeClr val="tx1">
                    <a:tint val="75000"/>
                  </a:schemeClr>
                </a:solidFill>
              </a:defRPr>
            </a:lvl1pPr>
            <a:lvl2pPr marL="2249170" indent="0">
              <a:buNone/>
              <a:defRPr sz="8900">
                <a:solidFill>
                  <a:schemeClr val="tx1">
                    <a:tint val="75000"/>
                  </a:schemeClr>
                </a:solidFill>
              </a:defRPr>
            </a:lvl2pPr>
            <a:lvl3pPr marL="4497705" indent="0">
              <a:buNone/>
              <a:defRPr sz="7900">
                <a:solidFill>
                  <a:schemeClr val="tx1">
                    <a:tint val="75000"/>
                  </a:schemeClr>
                </a:solidFill>
              </a:defRPr>
            </a:lvl3pPr>
            <a:lvl4pPr marL="6746875" indent="0">
              <a:buNone/>
              <a:defRPr sz="6900">
                <a:solidFill>
                  <a:schemeClr val="tx1">
                    <a:tint val="75000"/>
                  </a:schemeClr>
                </a:solidFill>
              </a:defRPr>
            </a:lvl4pPr>
            <a:lvl5pPr marL="8995410" indent="0">
              <a:buNone/>
              <a:defRPr sz="6900">
                <a:solidFill>
                  <a:schemeClr val="tx1">
                    <a:tint val="75000"/>
                  </a:schemeClr>
                </a:solidFill>
              </a:defRPr>
            </a:lvl5pPr>
            <a:lvl6pPr marL="11244580" indent="0">
              <a:buNone/>
              <a:defRPr sz="6900">
                <a:solidFill>
                  <a:schemeClr val="tx1">
                    <a:tint val="75000"/>
                  </a:schemeClr>
                </a:solidFill>
              </a:defRPr>
            </a:lvl6pPr>
            <a:lvl7pPr marL="13493115" indent="0">
              <a:buNone/>
              <a:defRPr sz="6900">
                <a:solidFill>
                  <a:schemeClr val="tx1">
                    <a:tint val="75000"/>
                  </a:schemeClr>
                </a:solidFill>
              </a:defRPr>
            </a:lvl7pPr>
            <a:lvl8pPr marL="15742285" indent="0">
              <a:buNone/>
              <a:defRPr sz="6900">
                <a:solidFill>
                  <a:schemeClr val="tx1">
                    <a:tint val="75000"/>
                  </a:schemeClr>
                </a:solidFill>
              </a:defRPr>
            </a:lvl8pPr>
            <a:lvl9pPr marL="17990820" indent="0">
              <a:buNone/>
              <a:defRPr sz="69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2140426" y="7065333"/>
            <a:ext cx="18907099" cy="19983385"/>
          </a:xfrm>
        </p:spPr>
        <p:txBody>
          <a:bodyPr/>
          <a:lstStyle>
            <a:lvl1pPr>
              <a:defRPr sz="13800"/>
            </a:lvl1pPr>
            <a:lvl2pPr>
              <a:defRPr sz="11800"/>
            </a:lvl2pPr>
            <a:lvl3pPr>
              <a:defRPr sz="9800"/>
            </a:lvl3pPr>
            <a:lvl4pPr>
              <a:defRPr sz="8900"/>
            </a:lvl4pPr>
            <a:lvl5pPr>
              <a:defRPr sz="8900"/>
            </a:lvl5pPr>
            <a:lvl6pPr>
              <a:defRPr sz="8900"/>
            </a:lvl6pPr>
            <a:lvl7pPr>
              <a:defRPr sz="8900"/>
            </a:lvl7pPr>
            <a:lvl8pPr>
              <a:defRPr sz="8900"/>
            </a:lvl8pPr>
            <a:lvl9pPr>
              <a:defRPr sz="89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21761000" y="7065333"/>
            <a:ext cx="18907099" cy="19983385"/>
          </a:xfrm>
        </p:spPr>
        <p:txBody>
          <a:bodyPr/>
          <a:lstStyle>
            <a:lvl1pPr>
              <a:defRPr sz="13800"/>
            </a:lvl1pPr>
            <a:lvl2pPr>
              <a:defRPr sz="11800"/>
            </a:lvl2pPr>
            <a:lvl3pPr>
              <a:defRPr sz="9800"/>
            </a:lvl3pPr>
            <a:lvl4pPr>
              <a:defRPr sz="8900"/>
            </a:lvl4pPr>
            <a:lvl5pPr>
              <a:defRPr sz="8900"/>
            </a:lvl5pPr>
            <a:lvl6pPr>
              <a:defRPr sz="8900"/>
            </a:lvl6pPr>
            <a:lvl7pPr>
              <a:defRPr sz="8900"/>
            </a:lvl7pPr>
            <a:lvl8pPr>
              <a:defRPr sz="8900"/>
            </a:lvl8pPr>
            <a:lvl9pPr>
              <a:defRPr sz="89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2140426" y="6777951"/>
            <a:ext cx="18914533" cy="2824732"/>
          </a:xfrm>
        </p:spPr>
        <p:txBody>
          <a:bodyPr anchor="b"/>
          <a:lstStyle>
            <a:lvl1pPr marL="0" indent="0">
              <a:buNone/>
              <a:defRPr sz="11800" b="1"/>
            </a:lvl1pPr>
            <a:lvl2pPr marL="2249170" indent="0">
              <a:buNone/>
              <a:defRPr sz="9800" b="1"/>
            </a:lvl2pPr>
            <a:lvl3pPr marL="4497705" indent="0">
              <a:buNone/>
              <a:defRPr sz="8900" b="1"/>
            </a:lvl3pPr>
            <a:lvl4pPr marL="6746875" indent="0">
              <a:buNone/>
              <a:defRPr sz="7900" b="1"/>
            </a:lvl4pPr>
            <a:lvl5pPr marL="8995410" indent="0">
              <a:buNone/>
              <a:defRPr sz="7900" b="1"/>
            </a:lvl5pPr>
            <a:lvl6pPr marL="11244580" indent="0">
              <a:buNone/>
              <a:defRPr sz="7900" b="1"/>
            </a:lvl6pPr>
            <a:lvl7pPr marL="13493115" indent="0">
              <a:buNone/>
              <a:defRPr sz="7900" b="1"/>
            </a:lvl7pPr>
            <a:lvl8pPr marL="15742285" indent="0">
              <a:buNone/>
              <a:defRPr sz="7900" b="1"/>
            </a:lvl8pPr>
            <a:lvl9pPr marL="17990820" indent="0">
              <a:buNone/>
              <a:defRPr sz="7900" b="1"/>
            </a:lvl9pPr>
          </a:lstStyle>
          <a:p>
            <a:pPr lvl="0"/>
            <a:r>
              <a:rPr lang="zh-CN" altLang="en-US" smtClean="0"/>
              <a:t>单击此处编辑母版文本样式</a:t>
            </a:r>
          </a:p>
        </p:txBody>
      </p:sp>
      <p:sp>
        <p:nvSpPr>
          <p:cNvPr id="4" name="内容占位符 3"/>
          <p:cNvSpPr>
            <a:spLocks noGrp="1"/>
          </p:cNvSpPr>
          <p:nvPr>
            <p:ph sz="half" idx="2"/>
          </p:nvPr>
        </p:nvSpPr>
        <p:spPr>
          <a:xfrm>
            <a:off x="2140426" y="9602678"/>
            <a:ext cx="18914533" cy="17446034"/>
          </a:xfrm>
        </p:spPr>
        <p:txBody>
          <a:bodyPr/>
          <a:lstStyle>
            <a:lvl1pPr>
              <a:defRPr sz="11800"/>
            </a:lvl1pPr>
            <a:lvl2pPr>
              <a:defRPr sz="9800"/>
            </a:lvl2pPr>
            <a:lvl3pPr>
              <a:defRPr sz="8900"/>
            </a:lvl3pPr>
            <a:lvl4pPr>
              <a:defRPr sz="7900"/>
            </a:lvl4pPr>
            <a:lvl5pPr>
              <a:defRPr sz="7900"/>
            </a:lvl5pPr>
            <a:lvl6pPr>
              <a:defRPr sz="7900"/>
            </a:lvl6pPr>
            <a:lvl7pPr>
              <a:defRPr sz="7900"/>
            </a:lvl7pPr>
            <a:lvl8pPr>
              <a:defRPr sz="7900"/>
            </a:lvl8pPr>
            <a:lvl9pPr>
              <a:defRPr sz="79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21746176" y="6777951"/>
            <a:ext cx="18921963" cy="2824732"/>
          </a:xfrm>
        </p:spPr>
        <p:txBody>
          <a:bodyPr anchor="b"/>
          <a:lstStyle>
            <a:lvl1pPr marL="0" indent="0">
              <a:buNone/>
              <a:defRPr sz="11800" b="1"/>
            </a:lvl1pPr>
            <a:lvl2pPr marL="2249170" indent="0">
              <a:buNone/>
              <a:defRPr sz="9800" b="1"/>
            </a:lvl2pPr>
            <a:lvl3pPr marL="4497705" indent="0">
              <a:buNone/>
              <a:defRPr sz="8900" b="1"/>
            </a:lvl3pPr>
            <a:lvl4pPr marL="6746875" indent="0">
              <a:buNone/>
              <a:defRPr sz="7900" b="1"/>
            </a:lvl4pPr>
            <a:lvl5pPr marL="8995410" indent="0">
              <a:buNone/>
              <a:defRPr sz="7900" b="1"/>
            </a:lvl5pPr>
            <a:lvl6pPr marL="11244580" indent="0">
              <a:buNone/>
              <a:defRPr sz="7900" b="1"/>
            </a:lvl6pPr>
            <a:lvl7pPr marL="13493115" indent="0">
              <a:buNone/>
              <a:defRPr sz="7900" b="1"/>
            </a:lvl7pPr>
            <a:lvl8pPr marL="15742285" indent="0">
              <a:buNone/>
              <a:defRPr sz="7900" b="1"/>
            </a:lvl8pPr>
            <a:lvl9pPr marL="17990820" indent="0">
              <a:buNone/>
              <a:defRPr sz="7900" b="1"/>
            </a:lvl9pPr>
          </a:lstStyle>
          <a:p>
            <a:pPr lvl="0"/>
            <a:r>
              <a:rPr lang="zh-CN" altLang="en-US" smtClean="0"/>
              <a:t>单击此处编辑母版文本样式</a:t>
            </a:r>
          </a:p>
        </p:txBody>
      </p:sp>
      <p:sp>
        <p:nvSpPr>
          <p:cNvPr id="6" name="内容占位符 5"/>
          <p:cNvSpPr>
            <a:spLocks noGrp="1"/>
          </p:cNvSpPr>
          <p:nvPr>
            <p:ph sz="quarter" idx="4"/>
          </p:nvPr>
        </p:nvSpPr>
        <p:spPr>
          <a:xfrm>
            <a:off x="21746176" y="9602678"/>
            <a:ext cx="18921963" cy="17446034"/>
          </a:xfrm>
        </p:spPr>
        <p:txBody>
          <a:bodyPr/>
          <a:lstStyle>
            <a:lvl1pPr>
              <a:defRPr sz="11800"/>
            </a:lvl1pPr>
            <a:lvl2pPr>
              <a:defRPr sz="9800"/>
            </a:lvl2pPr>
            <a:lvl3pPr>
              <a:defRPr sz="8900"/>
            </a:lvl3pPr>
            <a:lvl4pPr>
              <a:defRPr sz="7900"/>
            </a:lvl4pPr>
            <a:lvl5pPr>
              <a:defRPr sz="7900"/>
            </a:lvl5pPr>
            <a:lvl6pPr>
              <a:defRPr sz="7900"/>
            </a:lvl6pPr>
            <a:lvl7pPr>
              <a:defRPr sz="7900"/>
            </a:lvl7pPr>
            <a:lvl8pPr>
              <a:defRPr sz="7900"/>
            </a:lvl8pPr>
            <a:lvl9pPr>
              <a:defRPr sz="79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2140485" y="1205588"/>
            <a:ext cx="14083710" cy="5130779"/>
          </a:xfrm>
        </p:spPr>
        <p:txBody>
          <a:bodyPr anchor="b"/>
          <a:lstStyle>
            <a:lvl1pPr algn="l">
              <a:defRPr sz="98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16736944" y="1205614"/>
            <a:ext cx="23931155" cy="25843119"/>
          </a:xfrm>
        </p:spPr>
        <p:txBody>
          <a:bodyPr/>
          <a:lstStyle>
            <a:lvl1pPr>
              <a:defRPr sz="15700"/>
            </a:lvl1pPr>
            <a:lvl2pPr>
              <a:defRPr sz="13800"/>
            </a:lvl2pPr>
            <a:lvl3pPr>
              <a:defRPr sz="11800"/>
            </a:lvl3pPr>
            <a:lvl4pPr>
              <a:defRPr sz="9800"/>
            </a:lvl4pPr>
            <a:lvl5pPr>
              <a:defRPr sz="9800"/>
            </a:lvl5pPr>
            <a:lvl6pPr>
              <a:defRPr sz="9800"/>
            </a:lvl6pPr>
            <a:lvl7pPr>
              <a:defRPr sz="9800"/>
            </a:lvl7pPr>
            <a:lvl8pPr>
              <a:defRPr sz="9800"/>
            </a:lvl8pPr>
            <a:lvl9pPr>
              <a:defRPr sz="9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2140485" y="6336386"/>
            <a:ext cx="14083710" cy="20712345"/>
          </a:xfrm>
        </p:spPr>
        <p:txBody>
          <a:bodyPr/>
          <a:lstStyle>
            <a:lvl1pPr marL="0" indent="0">
              <a:buNone/>
              <a:defRPr sz="6900"/>
            </a:lvl1pPr>
            <a:lvl2pPr marL="2249170" indent="0">
              <a:buNone/>
              <a:defRPr sz="5900"/>
            </a:lvl2pPr>
            <a:lvl3pPr marL="4497705" indent="0">
              <a:buNone/>
              <a:defRPr sz="4900"/>
            </a:lvl3pPr>
            <a:lvl4pPr marL="6746875" indent="0">
              <a:buNone/>
              <a:defRPr sz="4400"/>
            </a:lvl4pPr>
            <a:lvl5pPr marL="8995410" indent="0">
              <a:buNone/>
              <a:defRPr sz="4400"/>
            </a:lvl5pPr>
            <a:lvl6pPr marL="11244580" indent="0">
              <a:buNone/>
              <a:defRPr sz="4400"/>
            </a:lvl6pPr>
            <a:lvl7pPr marL="13493115" indent="0">
              <a:buNone/>
              <a:defRPr sz="4400"/>
            </a:lvl7pPr>
            <a:lvl8pPr marL="15742285" indent="0">
              <a:buNone/>
              <a:defRPr sz="4400"/>
            </a:lvl8pPr>
            <a:lvl9pPr marL="17990820" indent="0">
              <a:buNone/>
              <a:defRPr sz="44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0771" y="21195983"/>
            <a:ext cx="25685115" cy="2502307"/>
          </a:xfrm>
        </p:spPr>
        <p:txBody>
          <a:bodyPr anchor="b"/>
          <a:lstStyle>
            <a:lvl1pPr algn="l">
              <a:defRPr sz="98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8390771" y="2705573"/>
            <a:ext cx="25685115" cy="18167985"/>
          </a:xfrm>
        </p:spPr>
        <p:txBody>
          <a:bodyPr/>
          <a:lstStyle>
            <a:lvl1pPr marL="0" indent="0">
              <a:buNone/>
              <a:defRPr sz="15700"/>
            </a:lvl1pPr>
            <a:lvl2pPr marL="2249170" indent="0">
              <a:buNone/>
              <a:defRPr sz="13800"/>
            </a:lvl2pPr>
            <a:lvl3pPr marL="4497705" indent="0">
              <a:buNone/>
              <a:defRPr sz="11800"/>
            </a:lvl3pPr>
            <a:lvl4pPr marL="6746875" indent="0">
              <a:buNone/>
              <a:defRPr sz="9800"/>
            </a:lvl4pPr>
            <a:lvl5pPr marL="8995410" indent="0">
              <a:buNone/>
              <a:defRPr sz="9800"/>
            </a:lvl5pPr>
            <a:lvl6pPr marL="11244580" indent="0">
              <a:buNone/>
              <a:defRPr sz="9800"/>
            </a:lvl6pPr>
            <a:lvl7pPr marL="13493115" indent="0">
              <a:buNone/>
              <a:defRPr sz="9800"/>
            </a:lvl7pPr>
            <a:lvl8pPr marL="15742285" indent="0">
              <a:buNone/>
              <a:defRPr sz="9800"/>
            </a:lvl8pPr>
            <a:lvl9pPr marL="17990820" indent="0">
              <a:buNone/>
              <a:defRPr sz="9800"/>
            </a:lvl9pPr>
          </a:lstStyle>
          <a:p>
            <a:endParaRPr lang="zh-CN" altLang="en-US"/>
          </a:p>
        </p:txBody>
      </p:sp>
      <p:sp>
        <p:nvSpPr>
          <p:cNvPr id="4" name="文本占位符 3"/>
          <p:cNvSpPr>
            <a:spLocks noGrp="1"/>
          </p:cNvSpPr>
          <p:nvPr>
            <p:ph type="body" sz="half" idx="2"/>
          </p:nvPr>
        </p:nvSpPr>
        <p:spPr>
          <a:xfrm>
            <a:off x="8390771" y="23698319"/>
            <a:ext cx="25685115" cy="3553693"/>
          </a:xfrm>
        </p:spPr>
        <p:txBody>
          <a:bodyPr/>
          <a:lstStyle>
            <a:lvl1pPr marL="0" indent="0">
              <a:buNone/>
              <a:defRPr sz="6900"/>
            </a:lvl1pPr>
            <a:lvl2pPr marL="2249170" indent="0">
              <a:buNone/>
              <a:defRPr sz="5900"/>
            </a:lvl2pPr>
            <a:lvl3pPr marL="4497705" indent="0">
              <a:buNone/>
              <a:defRPr sz="4900"/>
            </a:lvl3pPr>
            <a:lvl4pPr marL="6746875" indent="0">
              <a:buNone/>
              <a:defRPr sz="4400"/>
            </a:lvl4pPr>
            <a:lvl5pPr marL="8995410" indent="0">
              <a:buNone/>
              <a:defRPr sz="4400"/>
            </a:lvl5pPr>
            <a:lvl6pPr marL="11244580" indent="0">
              <a:buNone/>
              <a:defRPr sz="4400"/>
            </a:lvl6pPr>
            <a:lvl7pPr marL="13493115" indent="0">
              <a:buNone/>
              <a:defRPr sz="4400"/>
            </a:lvl7pPr>
            <a:lvl8pPr marL="15742285" indent="0">
              <a:buNone/>
              <a:defRPr sz="4400"/>
            </a:lvl8pPr>
            <a:lvl9pPr marL="17990820" indent="0">
              <a:buNone/>
              <a:defRPr sz="44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2021/3/17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2140426" y="1212608"/>
            <a:ext cx="38527673" cy="5046663"/>
          </a:xfrm>
          <a:prstGeom prst="rect">
            <a:avLst/>
          </a:prstGeom>
        </p:spPr>
        <p:txBody>
          <a:bodyPr vert="horz" lIns="449775" tIns="224888" rIns="449775" bIns="224888"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2140426" y="7065333"/>
            <a:ext cx="38527673" cy="19983385"/>
          </a:xfrm>
          <a:prstGeom prst="rect">
            <a:avLst/>
          </a:prstGeom>
        </p:spPr>
        <p:txBody>
          <a:bodyPr vert="horz" lIns="449775" tIns="224888" rIns="449775" bIns="224888"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2140426" y="28065084"/>
            <a:ext cx="9988656" cy="1612129"/>
          </a:xfrm>
          <a:prstGeom prst="rect">
            <a:avLst/>
          </a:prstGeom>
        </p:spPr>
        <p:txBody>
          <a:bodyPr vert="horz" lIns="449775" tIns="224888" rIns="449775" bIns="224888" rtlCol="0" anchor="ctr"/>
          <a:lstStyle>
            <a:lvl1pPr algn="l">
              <a:defRPr sz="5900">
                <a:solidFill>
                  <a:schemeClr val="tx1">
                    <a:tint val="75000"/>
                  </a:schemeClr>
                </a:solidFill>
              </a:defRPr>
            </a:lvl1pPr>
          </a:lstStyle>
          <a:p>
            <a:fld id="{530820CF-B880-4189-942D-D702A7CBA730}" type="datetimeFigureOut">
              <a:rPr lang="zh-CN" altLang="en-US" smtClean="0"/>
              <a:pPr/>
              <a:t>2021/3/17 Wednesday</a:t>
            </a:fld>
            <a:endParaRPr lang="zh-CN" altLang="en-US"/>
          </a:p>
        </p:txBody>
      </p:sp>
      <p:sp>
        <p:nvSpPr>
          <p:cNvPr id="5" name="页脚占位符 4"/>
          <p:cNvSpPr>
            <a:spLocks noGrp="1"/>
          </p:cNvSpPr>
          <p:nvPr>
            <p:ph type="ftr" sz="quarter" idx="3"/>
          </p:nvPr>
        </p:nvSpPr>
        <p:spPr>
          <a:xfrm>
            <a:off x="14626246" y="28065084"/>
            <a:ext cx="13556033" cy="1612129"/>
          </a:xfrm>
          <a:prstGeom prst="rect">
            <a:avLst/>
          </a:prstGeom>
        </p:spPr>
        <p:txBody>
          <a:bodyPr vert="horz" lIns="449775" tIns="224888" rIns="449775" bIns="224888" rtlCol="0" anchor="ctr"/>
          <a:lstStyle>
            <a:lvl1pPr algn="ctr">
              <a:defRPr sz="5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30679443" y="28065084"/>
            <a:ext cx="9988656" cy="1612129"/>
          </a:xfrm>
          <a:prstGeom prst="rect">
            <a:avLst/>
          </a:prstGeom>
        </p:spPr>
        <p:txBody>
          <a:bodyPr vert="horz" lIns="449775" tIns="224888" rIns="449775" bIns="224888" rtlCol="0" anchor="ctr"/>
          <a:lstStyle>
            <a:lvl1pPr algn="r">
              <a:defRPr sz="59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7705" rtl="0" eaLnBrk="1" latinLnBrk="0" hangingPunct="1">
        <a:spcBef>
          <a:spcPct val="0"/>
        </a:spcBef>
        <a:buNone/>
        <a:defRPr sz="21600" kern="1200">
          <a:solidFill>
            <a:schemeClr val="tx1"/>
          </a:solidFill>
          <a:latin typeface="+mj-lt"/>
          <a:ea typeface="+mj-ea"/>
          <a:cs typeface="+mj-cs"/>
        </a:defRPr>
      </a:lvl1pPr>
    </p:titleStyle>
    <p:bodyStyle>
      <a:lvl1pPr marL="1686560" indent="-1686560" algn="l" defTabSz="4497705" rtl="0" eaLnBrk="1" latinLnBrk="0" hangingPunct="1">
        <a:spcBef>
          <a:spcPct val="20000"/>
        </a:spcBef>
        <a:buFont typeface="Arial" panose="020B0604020202020204" pitchFamily="34" charset="0"/>
        <a:buChar char="•"/>
        <a:defRPr sz="15700" kern="1200">
          <a:solidFill>
            <a:schemeClr val="tx1"/>
          </a:solidFill>
          <a:latin typeface="+mn-lt"/>
          <a:ea typeface="+mn-ea"/>
          <a:cs typeface="+mn-cs"/>
        </a:defRPr>
      </a:lvl1pPr>
      <a:lvl2pPr marL="3654425" indent="-1405255" algn="l" defTabSz="4497705" rtl="0" eaLnBrk="1" latinLnBrk="0" hangingPunct="1">
        <a:spcBef>
          <a:spcPct val="20000"/>
        </a:spcBef>
        <a:buFont typeface="Arial" panose="020B0604020202020204" pitchFamily="34" charset="0"/>
        <a:buChar char="–"/>
        <a:defRPr sz="13800" kern="1200">
          <a:solidFill>
            <a:schemeClr val="tx1"/>
          </a:solidFill>
          <a:latin typeface="+mn-lt"/>
          <a:ea typeface="+mn-ea"/>
          <a:cs typeface="+mn-cs"/>
        </a:defRPr>
      </a:lvl2pPr>
      <a:lvl3pPr marL="5622290" indent="-1124585" algn="l" defTabSz="4497705" rtl="0" eaLnBrk="1" latinLnBrk="0" hangingPunct="1">
        <a:spcBef>
          <a:spcPct val="20000"/>
        </a:spcBef>
        <a:buFont typeface="Arial" panose="020B0604020202020204" pitchFamily="34" charset="0"/>
        <a:buChar char="•"/>
        <a:defRPr sz="11800" kern="1200">
          <a:solidFill>
            <a:schemeClr val="tx1"/>
          </a:solidFill>
          <a:latin typeface="+mn-lt"/>
          <a:ea typeface="+mn-ea"/>
          <a:cs typeface="+mn-cs"/>
        </a:defRPr>
      </a:lvl3pPr>
      <a:lvl4pPr marL="7870825"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4pPr>
      <a:lvl5pPr marL="10119995"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5pPr>
      <a:lvl6pPr marL="12368530"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6pPr>
      <a:lvl7pPr marL="14617700"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7pPr>
      <a:lvl8pPr marL="16866870"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8pPr>
      <a:lvl9pPr marL="19115405" indent="-1124585" algn="l" defTabSz="4497705" rtl="0" eaLnBrk="1" latinLnBrk="0" hangingPunct="1">
        <a:spcBef>
          <a:spcPct val="20000"/>
        </a:spcBef>
        <a:buFont typeface="Arial" panose="020B0604020202020204" pitchFamily="34" charset="0"/>
        <a:buChar char="•"/>
        <a:defRPr sz="9800" kern="1200">
          <a:solidFill>
            <a:schemeClr val="tx1"/>
          </a:solidFill>
          <a:latin typeface="+mn-lt"/>
          <a:ea typeface="+mn-ea"/>
          <a:cs typeface="+mn-cs"/>
        </a:defRPr>
      </a:lvl9pPr>
    </p:bodyStyle>
    <p:otherStyle>
      <a:defPPr>
        <a:defRPr lang="zh-CN"/>
      </a:defPPr>
      <a:lvl1pPr marL="0" algn="l" defTabSz="4497705" rtl="0" eaLnBrk="1" latinLnBrk="0" hangingPunct="1">
        <a:defRPr sz="8900" kern="1200">
          <a:solidFill>
            <a:schemeClr val="tx1"/>
          </a:solidFill>
          <a:latin typeface="+mn-lt"/>
          <a:ea typeface="+mn-ea"/>
          <a:cs typeface="+mn-cs"/>
        </a:defRPr>
      </a:lvl1pPr>
      <a:lvl2pPr marL="2249170" algn="l" defTabSz="4497705" rtl="0" eaLnBrk="1" latinLnBrk="0" hangingPunct="1">
        <a:defRPr sz="8900" kern="1200">
          <a:solidFill>
            <a:schemeClr val="tx1"/>
          </a:solidFill>
          <a:latin typeface="+mn-lt"/>
          <a:ea typeface="+mn-ea"/>
          <a:cs typeface="+mn-cs"/>
        </a:defRPr>
      </a:lvl2pPr>
      <a:lvl3pPr marL="4497705" algn="l" defTabSz="4497705" rtl="0" eaLnBrk="1" latinLnBrk="0" hangingPunct="1">
        <a:defRPr sz="8900" kern="1200">
          <a:solidFill>
            <a:schemeClr val="tx1"/>
          </a:solidFill>
          <a:latin typeface="+mn-lt"/>
          <a:ea typeface="+mn-ea"/>
          <a:cs typeface="+mn-cs"/>
        </a:defRPr>
      </a:lvl3pPr>
      <a:lvl4pPr marL="6746875" algn="l" defTabSz="4497705" rtl="0" eaLnBrk="1" latinLnBrk="0" hangingPunct="1">
        <a:defRPr sz="8900" kern="1200">
          <a:solidFill>
            <a:schemeClr val="tx1"/>
          </a:solidFill>
          <a:latin typeface="+mn-lt"/>
          <a:ea typeface="+mn-ea"/>
          <a:cs typeface="+mn-cs"/>
        </a:defRPr>
      </a:lvl4pPr>
      <a:lvl5pPr marL="8995410" algn="l" defTabSz="4497705" rtl="0" eaLnBrk="1" latinLnBrk="0" hangingPunct="1">
        <a:defRPr sz="8900" kern="1200">
          <a:solidFill>
            <a:schemeClr val="tx1"/>
          </a:solidFill>
          <a:latin typeface="+mn-lt"/>
          <a:ea typeface="+mn-ea"/>
          <a:cs typeface="+mn-cs"/>
        </a:defRPr>
      </a:lvl5pPr>
      <a:lvl6pPr marL="11244580" algn="l" defTabSz="4497705" rtl="0" eaLnBrk="1" latinLnBrk="0" hangingPunct="1">
        <a:defRPr sz="8900" kern="1200">
          <a:solidFill>
            <a:schemeClr val="tx1"/>
          </a:solidFill>
          <a:latin typeface="+mn-lt"/>
          <a:ea typeface="+mn-ea"/>
          <a:cs typeface="+mn-cs"/>
        </a:defRPr>
      </a:lvl6pPr>
      <a:lvl7pPr marL="13493115" algn="l" defTabSz="4497705" rtl="0" eaLnBrk="1" latinLnBrk="0" hangingPunct="1">
        <a:defRPr sz="8900" kern="1200">
          <a:solidFill>
            <a:schemeClr val="tx1"/>
          </a:solidFill>
          <a:latin typeface="+mn-lt"/>
          <a:ea typeface="+mn-ea"/>
          <a:cs typeface="+mn-cs"/>
        </a:defRPr>
      </a:lvl7pPr>
      <a:lvl8pPr marL="15742285" algn="l" defTabSz="4497705" rtl="0" eaLnBrk="1" latinLnBrk="0" hangingPunct="1">
        <a:defRPr sz="8900" kern="1200">
          <a:solidFill>
            <a:schemeClr val="tx1"/>
          </a:solidFill>
          <a:latin typeface="+mn-lt"/>
          <a:ea typeface="+mn-ea"/>
          <a:cs typeface="+mn-cs"/>
        </a:defRPr>
      </a:lvl8pPr>
      <a:lvl9pPr marL="17990820" algn="l" defTabSz="4497705" rtl="0" eaLnBrk="1" latinLnBrk="0" hangingPunct="1">
        <a:defRPr sz="8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403206" y="995263"/>
            <a:ext cx="19431136" cy="1608330"/>
          </a:xfrm>
          <a:prstGeom prst="rect">
            <a:avLst/>
          </a:prstGeom>
          <a:noFill/>
        </p:spPr>
        <p:txBody>
          <a:bodyPr wrap="square" lIns="449775" tIns="224888" rIns="449775" bIns="224888" rtlCol="0">
            <a:spAutoFit/>
          </a:bodyPr>
          <a:lstStyle/>
          <a:p>
            <a:r>
              <a:rPr lang="zh-CN" altLang="en-US" sz="7500" b="1" dirty="0" smtClean="0"/>
              <a:t>沈阳市建设工程规划许可批前公示板</a:t>
            </a:r>
            <a:endParaRPr lang="zh-CN" altLang="en-US" sz="7500" b="1" dirty="0"/>
          </a:p>
        </p:txBody>
      </p:sp>
      <p:sp>
        <p:nvSpPr>
          <p:cNvPr id="6" name="TextBox 5"/>
          <p:cNvSpPr txBox="1"/>
          <p:nvPr/>
        </p:nvSpPr>
        <p:spPr>
          <a:xfrm>
            <a:off x="8039056" y="2852651"/>
            <a:ext cx="11036650" cy="1223610"/>
          </a:xfrm>
          <a:prstGeom prst="rect">
            <a:avLst/>
          </a:prstGeom>
          <a:noFill/>
        </p:spPr>
        <p:txBody>
          <a:bodyPr wrap="square" lIns="449775" tIns="224888" rIns="449775" bIns="224888" rtlCol="0">
            <a:spAutoFit/>
          </a:bodyPr>
          <a:lstStyle/>
          <a:p>
            <a:r>
              <a:rPr lang="zh-CN" altLang="en-US" sz="5000" b="1" dirty="0" smtClean="0"/>
              <a:t>规划设计方案总平面图</a:t>
            </a:r>
            <a:endParaRPr lang="zh-CN" altLang="en-US" sz="5000" b="1" dirty="0"/>
          </a:p>
        </p:txBody>
      </p:sp>
      <p:sp>
        <p:nvSpPr>
          <p:cNvPr id="7" name="TextBox 6"/>
          <p:cNvSpPr txBox="1"/>
          <p:nvPr/>
        </p:nvSpPr>
        <p:spPr>
          <a:xfrm>
            <a:off x="31191268" y="4695369"/>
            <a:ext cx="4347771" cy="1300554"/>
          </a:xfrm>
          <a:prstGeom prst="rect">
            <a:avLst/>
          </a:prstGeom>
          <a:noFill/>
        </p:spPr>
        <p:txBody>
          <a:bodyPr wrap="square" lIns="449775" tIns="224888" rIns="449775" bIns="224888" rtlCol="0">
            <a:spAutoFit/>
          </a:bodyPr>
          <a:lstStyle/>
          <a:p>
            <a:r>
              <a:rPr lang="zh-CN" altLang="en-US" sz="5500" b="1" dirty="0" smtClean="0"/>
              <a:t>公示信息</a:t>
            </a:r>
            <a:endParaRPr lang="zh-CN" altLang="en-US" sz="5500" b="1" dirty="0"/>
          </a:p>
        </p:txBody>
      </p:sp>
      <p:sp>
        <p:nvSpPr>
          <p:cNvPr id="11" name="TextBox 10"/>
          <p:cNvSpPr txBox="1"/>
          <p:nvPr/>
        </p:nvSpPr>
        <p:spPr>
          <a:xfrm>
            <a:off x="24403050" y="5995670"/>
            <a:ext cx="17074515" cy="22330926"/>
          </a:xfrm>
          <a:prstGeom prst="rect">
            <a:avLst/>
          </a:prstGeom>
          <a:noFill/>
          <a:ln>
            <a:solidFill>
              <a:schemeClr val="accent1"/>
            </a:solidFill>
          </a:ln>
        </p:spPr>
        <p:txBody>
          <a:bodyPr wrap="square" lIns="449775" tIns="224888" rIns="449775" bIns="224888" rtlCol="0">
            <a:spAutoFit/>
          </a:bodyPr>
          <a:lstStyle/>
          <a:p>
            <a:pPr indent="1062355">
              <a:lnSpc>
                <a:spcPct val="120000"/>
              </a:lnSpc>
            </a:pPr>
            <a:r>
              <a:rPr lang="zh-CN" altLang="en-US" sz="4200" dirty="0" smtClean="0"/>
              <a:t>沈阳市市政公用局关于位于于洪区排水防涝补短板项目二期二批于洪支渠西街雨水管道工程项目，起点为北一路西延长线，终点广业西路，本次公示管线长度约</a:t>
            </a:r>
            <a:r>
              <a:rPr lang="en-US" altLang="zh-CN" sz="4200" dirty="0" smtClean="0"/>
              <a:t>1013m</a:t>
            </a:r>
            <a:r>
              <a:rPr lang="zh-CN" altLang="en-US" sz="4200" dirty="0" smtClean="0"/>
              <a:t>，建设单位现已委托设计单位按照相关技术标准和规范完成建设工程规划设计方案，现予以公示并公开征求意见。</a:t>
            </a:r>
          </a:p>
          <a:p>
            <a:pPr indent="1062355">
              <a:lnSpc>
                <a:spcPct val="120000"/>
              </a:lnSpc>
            </a:pPr>
            <a:r>
              <a:rPr lang="zh-CN" altLang="en-US" sz="4200" dirty="0" smtClean="0"/>
              <a:t>规划线位：雨水管道规划线位位于于洪支渠规划河</a:t>
            </a:r>
            <a:r>
              <a:rPr lang="zh-CN" altLang="en-US" sz="4200" dirty="0" smtClean="0"/>
              <a:t>道</a:t>
            </a:r>
            <a:r>
              <a:rPr lang="zh-CN" altLang="en-US" sz="4200" dirty="0" smtClean="0"/>
              <a:t>西侧</a:t>
            </a:r>
            <a:r>
              <a:rPr lang="en-US" altLang="zh-CN" sz="4200" dirty="0" smtClean="0"/>
              <a:t>4.0</a:t>
            </a:r>
            <a:r>
              <a:rPr lang="zh-CN" altLang="en-US" sz="4200" dirty="0" smtClean="0"/>
              <a:t>米。</a:t>
            </a:r>
            <a:endParaRPr lang="zh-CN" altLang="en-US" sz="4200" dirty="0" smtClean="0"/>
          </a:p>
          <a:p>
            <a:pPr indent="1062355">
              <a:lnSpc>
                <a:spcPct val="120000"/>
              </a:lnSpc>
            </a:pPr>
            <a:r>
              <a:rPr lang="zh-CN" altLang="en-US" sz="4200" dirty="0" smtClean="0"/>
              <a:t>工程内容：工程内容：新建</a:t>
            </a:r>
            <a:r>
              <a:rPr lang="en-US" altLang="zh-CN" sz="4200" dirty="0" smtClean="0"/>
              <a:t>D=1.2m</a:t>
            </a:r>
            <a:r>
              <a:rPr lang="zh-CN" altLang="en-US" sz="4200" dirty="0" smtClean="0"/>
              <a:t>雨水管道，管线长度约为</a:t>
            </a:r>
            <a:r>
              <a:rPr lang="en-US" altLang="zh-CN" sz="4200" dirty="0" smtClean="0"/>
              <a:t>1013m</a:t>
            </a:r>
            <a:r>
              <a:rPr lang="zh-CN" altLang="en-US" sz="4200" dirty="0" smtClean="0"/>
              <a:t>。</a:t>
            </a:r>
            <a:endParaRPr lang="zh-CN" altLang="en-US" sz="4400" dirty="0" smtClean="0"/>
          </a:p>
          <a:p>
            <a:pPr>
              <a:lnSpc>
                <a:spcPct val="150000"/>
              </a:lnSpc>
            </a:pPr>
            <a:r>
              <a:rPr lang="en-US" sz="4400" kern="900" dirty="0" smtClean="0"/>
              <a:t>1</a:t>
            </a:r>
            <a:r>
              <a:rPr lang="zh-CN" altLang="en-US" sz="4400" kern="900" dirty="0" smtClean="0"/>
              <a:t>、公示及收集意见日期：</a:t>
            </a:r>
            <a:r>
              <a:rPr lang="en-US" altLang="zh-CN" sz="4400" kern="900" dirty="0" smtClean="0"/>
              <a:t>2021</a:t>
            </a:r>
            <a:r>
              <a:rPr lang="zh-CN" altLang="en-US" sz="4400" kern="900" dirty="0" smtClean="0"/>
              <a:t>年</a:t>
            </a:r>
            <a:r>
              <a:rPr lang="en-US" altLang="zh-CN" sz="4400" kern="900" dirty="0" smtClean="0"/>
              <a:t>3</a:t>
            </a:r>
            <a:r>
              <a:rPr lang="zh-CN" altLang="en-US" sz="4400" kern="900" dirty="0" smtClean="0"/>
              <a:t>月</a:t>
            </a:r>
            <a:r>
              <a:rPr lang="en-US" altLang="zh-CN" sz="4400" kern="900" dirty="0" smtClean="0"/>
              <a:t>17</a:t>
            </a:r>
            <a:r>
              <a:rPr lang="zh-CN" altLang="en-US" sz="4400" kern="900" dirty="0" smtClean="0"/>
              <a:t>日</a:t>
            </a:r>
            <a:r>
              <a:rPr lang="en-US" altLang="zh-CN" sz="4400" kern="900" dirty="0" smtClean="0"/>
              <a:t>——2020</a:t>
            </a:r>
            <a:r>
              <a:rPr lang="zh-CN" altLang="en-US" sz="4400" kern="900" dirty="0" smtClean="0"/>
              <a:t>年</a:t>
            </a:r>
            <a:r>
              <a:rPr lang="en-US" altLang="zh-CN" sz="4400" kern="900" dirty="0" smtClean="0"/>
              <a:t>3</a:t>
            </a:r>
            <a:r>
              <a:rPr lang="zh-CN" altLang="en-US" sz="4400" kern="900" dirty="0" smtClean="0"/>
              <a:t>月</a:t>
            </a:r>
            <a:r>
              <a:rPr lang="en-US" altLang="zh-CN" sz="4400" kern="900" dirty="0" smtClean="0"/>
              <a:t>25</a:t>
            </a:r>
            <a:r>
              <a:rPr lang="zh-CN" altLang="en-US" sz="4400" kern="900" dirty="0" smtClean="0"/>
              <a:t>日</a:t>
            </a:r>
            <a:r>
              <a:rPr lang="zh-CN" altLang="en-US" sz="4400" kern="900" dirty="0" smtClean="0"/>
              <a:t>（</a:t>
            </a:r>
            <a:r>
              <a:rPr lang="en-US" altLang="zh-CN" sz="4400" kern="900" dirty="0" smtClean="0"/>
              <a:t>7</a:t>
            </a:r>
            <a:r>
              <a:rPr lang="zh-CN" altLang="en-US" sz="4400" kern="900" dirty="0" smtClean="0"/>
              <a:t>个工作日）</a:t>
            </a:r>
          </a:p>
          <a:p>
            <a:pPr>
              <a:lnSpc>
                <a:spcPct val="150000"/>
              </a:lnSpc>
            </a:pPr>
            <a:r>
              <a:rPr lang="en-US" sz="4400" kern="900" dirty="0" smtClean="0"/>
              <a:t>2</a:t>
            </a:r>
            <a:r>
              <a:rPr lang="zh-CN" altLang="en-US" sz="4400" kern="900" dirty="0" smtClean="0"/>
              <a:t>、利害关系人可在公示有效期内通过以下途径咨询或提出意见：</a:t>
            </a:r>
            <a:endParaRPr lang="en-US" altLang="zh-CN" sz="4400" kern="900" dirty="0" smtClean="0"/>
          </a:p>
          <a:p>
            <a:pPr indent="1062355">
              <a:lnSpc>
                <a:spcPct val="150000"/>
              </a:lnSpc>
            </a:pPr>
            <a:r>
              <a:rPr lang="en-US" sz="4400" kern="900" dirty="0" smtClean="0"/>
              <a:t>(1)</a:t>
            </a:r>
            <a:r>
              <a:rPr lang="zh-CN" altLang="en-US" sz="4400" kern="900" dirty="0" smtClean="0"/>
              <a:t>咨询电话</a:t>
            </a:r>
          </a:p>
          <a:p>
            <a:pPr indent="1062355">
              <a:lnSpc>
                <a:spcPct val="150000"/>
              </a:lnSpc>
            </a:pPr>
            <a:r>
              <a:rPr lang="zh-CN" altLang="en-US" sz="4400" kern="900" dirty="0" smtClean="0"/>
              <a:t>审批部门：</a:t>
            </a:r>
            <a:r>
              <a:rPr lang="zh-CN" altLang="en-US" sz="4400" dirty="0" smtClean="0"/>
              <a:t>沈阳市自然资源局于洪分局，</a:t>
            </a:r>
            <a:r>
              <a:rPr lang="en-US" altLang="zh-CN" sz="4400" dirty="0" smtClean="0"/>
              <a:t>024-25311425;</a:t>
            </a:r>
            <a:endParaRPr lang="zh-CN" altLang="en-US" sz="4400" kern="900" dirty="0" smtClean="0"/>
          </a:p>
          <a:p>
            <a:pPr indent="1062355">
              <a:lnSpc>
                <a:spcPct val="150000"/>
              </a:lnSpc>
            </a:pPr>
            <a:r>
              <a:rPr lang="zh-CN" altLang="en-US" sz="4400" kern="900" dirty="0" smtClean="0"/>
              <a:t>建设单位：沈阳市市政公用局，</a:t>
            </a:r>
            <a:r>
              <a:rPr lang="en-US" sz="4400" kern="900" dirty="0" smtClean="0"/>
              <a:t>024-23987203</a:t>
            </a:r>
            <a:endParaRPr lang="zh-CN" altLang="en-US" sz="4400" kern="900" dirty="0" smtClean="0"/>
          </a:p>
          <a:p>
            <a:pPr indent="1062355">
              <a:lnSpc>
                <a:spcPct val="150000"/>
              </a:lnSpc>
            </a:pPr>
            <a:r>
              <a:rPr lang="zh-CN" altLang="en-US" sz="4400" kern="900" dirty="0" smtClean="0"/>
              <a:t>设计单位：沈阳市规划设计院有限公司，</a:t>
            </a:r>
            <a:r>
              <a:rPr lang="en-US" sz="4400" kern="900" dirty="0" smtClean="0"/>
              <a:t>024-23894455</a:t>
            </a:r>
          </a:p>
          <a:p>
            <a:pPr indent="1062355">
              <a:lnSpc>
                <a:spcPct val="150000"/>
              </a:lnSpc>
            </a:pPr>
            <a:r>
              <a:rPr lang="zh-CN" altLang="en-US" sz="4400" dirty="0" smtClean="0"/>
              <a:t> ②信函请邮寄至；沈阳市于洪区黄海路</a:t>
            </a:r>
            <a:r>
              <a:rPr lang="en-US" altLang="zh-CN" sz="4400" dirty="0" smtClean="0"/>
              <a:t>16</a:t>
            </a:r>
            <a:r>
              <a:rPr lang="zh-CN" altLang="en-US" sz="4400" dirty="0" smtClean="0"/>
              <a:t>号。</a:t>
            </a:r>
            <a:endParaRPr lang="en-US" altLang="zh-CN" sz="4400" dirty="0" smtClean="0"/>
          </a:p>
          <a:p>
            <a:pPr indent="1062355">
              <a:lnSpc>
                <a:spcPct val="150000"/>
              </a:lnSpc>
            </a:pPr>
            <a:r>
              <a:rPr lang="zh-CN" altLang="en-US" sz="4400" dirty="0" smtClean="0"/>
              <a:t>③电子邮箱：</a:t>
            </a:r>
            <a:r>
              <a:rPr lang="en-US" altLang="zh-CN" sz="4400" dirty="0" smtClean="0"/>
              <a:t>yhgtj_jsk@163.com</a:t>
            </a:r>
            <a:r>
              <a:rPr lang="zh-CN" altLang="en-US" sz="4400" dirty="0" smtClean="0"/>
              <a:t>。</a:t>
            </a:r>
            <a:endParaRPr lang="zh-CN" altLang="en-US" sz="4400" kern="900" dirty="0" smtClean="0"/>
          </a:p>
          <a:p>
            <a:pPr indent="0" fontAlgn="auto">
              <a:lnSpc>
                <a:spcPct val="150000"/>
              </a:lnSpc>
            </a:pPr>
            <a:r>
              <a:rPr lang="en-US" sz="4400" kern="900" dirty="0" smtClean="0"/>
              <a:t>3</a:t>
            </a:r>
            <a:r>
              <a:rPr lang="zh-CN" altLang="en-US" sz="4400" kern="900" dirty="0" smtClean="0"/>
              <a:t>、反馈意见请注明联系人真实姓名、电话、地址等信息；如因信息不完整或不真实导致无法核对相关情况的，视为无效意见。</a:t>
            </a:r>
            <a:endParaRPr lang="en-US" altLang="zh-CN" sz="4400" kern="900" dirty="0" smtClean="0"/>
          </a:p>
          <a:p>
            <a:pPr>
              <a:lnSpc>
                <a:spcPct val="150000"/>
              </a:lnSpc>
            </a:pPr>
            <a:r>
              <a:rPr lang="en-US" sz="4400" kern="900" dirty="0" smtClean="0"/>
              <a:t>4</a:t>
            </a:r>
            <a:r>
              <a:rPr lang="zh-CN" altLang="en-US" sz="4400" kern="900" dirty="0" smtClean="0"/>
              <a:t>、本方案涉及的利害关系人依法享有听证权。</a:t>
            </a:r>
          </a:p>
          <a:p>
            <a:pPr>
              <a:lnSpc>
                <a:spcPct val="150000"/>
              </a:lnSpc>
            </a:pPr>
            <a:endParaRPr lang="zh-CN" altLang="en-US" sz="4400" kern="900" dirty="0" smtClean="0"/>
          </a:p>
          <a:p>
            <a:pPr>
              <a:lnSpc>
                <a:spcPct val="150000"/>
              </a:lnSpc>
            </a:pPr>
            <a:r>
              <a:rPr lang="en-US" sz="4400" kern="900" dirty="0" smtClean="0"/>
              <a:t> </a:t>
            </a:r>
            <a:r>
              <a:rPr lang="zh-CN" altLang="en-US" sz="4400" kern="900" dirty="0" smtClean="0"/>
              <a:t>  </a:t>
            </a:r>
            <a:r>
              <a:rPr lang="en-US" altLang="zh-CN" sz="4400" kern="900" dirty="0" smtClean="0"/>
              <a:t>                                            </a:t>
            </a:r>
            <a:r>
              <a:rPr lang="zh-CN" altLang="en-US" sz="4400" kern="900" dirty="0" smtClean="0"/>
              <a:t>沈阳市自然资源局于洪分局      </a:t>
            </a:r>
            <a:endParaRPr lang="en-US" altLang="zh-CN" sz="4400" kern="900" dirty="0" smtClean="0"/>
          </a:p>
          <a:p>
            <a:pPr indent="1062355"/>
            <a:r>
              <a:rPr lang="en-US" sz="4400" kern="900" dirty="0" smtClean="0"/>
              <a:t>                                                                 2021</a:t>
            </a:r>
            <a:r>
              <a:rPr lang="zh-CN" altLang="en-US" sz="4400" kern="900" dirty="0" smtClean="0"/>
              <a:t>年</a:t>
            </a:r>
            <a:r>
              <a:rPr lang="en-US" altLang="zh-CN" sz="4400" kern="900" dirty="0" smtClean="0"/>
              <a:t>3</a:t>
            </a:r>
            <a:r>
              <a:rPr lang="zh-CN" altLang="en-US" sz="4400" kern="900" dirty="0" smtClean="0"/>
              <a:t>月</a:t>
            </a:r>
            <a:r>
              <a:rPr lang="en-US" altLang="zh-CN" sz="4400" kern="900" smtClean="0"/>
              <a:t>17</a:t>
            </a:r>
            <a:r>
              <a:rPr lang="zh-CN" altLang="en-US" sz="4400" kern="900" smtClean="0"/>
              <a:t>日</a:t>
            </a:r>
            <a:endParaRPr lang="zh-CN" altLang="en-US" sz="4400" kern="900" dirty="0"/>
          </a:p>
        </p:txBody>
      </p:sp>
      <p:sp>
        <p:nvSpPr>
          <p:cNvPr id="14" name="矩形 13"/>
          <p:cNvSpPr/>
          <p:nvPr/>
        </p:nvSpPr>
        <p:spPr>
          <a:xfrm>
            <a:off x="24403685" y="4415790"/>
            <a:ext cx="17074515" cy="2335022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49775" tIns="224888" rIns="449775" bIns="224888" rtlCol="0" anchor="ctr"/>
          <a:lstStyle/>
          <a:p>
            <a:pPr algn="ctr"/>
            <a:endParaRPr lang="zh-CN" altLang="en-US"/>
          </a:p>
        </p:txBody>
      </p:sp>
      <p:sp>
        <p:nvSpPr>
          <p:cNvPr id="15" name="矩形 14"/>
          <p:cNvSpPr/>
          <p:nvPr/>
        </p:nvSpPr>
        <p:spPr>
          <a:xfrm>
            <a:off x="1151153" y="4415761"/>
            <a:ext cx="22519438" cy="2355377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49775" tIns="224888" rIns="449775" bIns="224888" rtlCol="0" anchor="ctr"/>
          <a:lstStyle/>
          <a:p>
            <a:pPr algn="ctr"/>
            <a:endParaRPr lang="zh-CN" altLang="en-US"/>
          </a:p>
        </p:txBody>
      </p:sp>
      <p:pic>
        <p:nvPicPr>
          <p:cNvPr id="3" name="图片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253843" y="5345646"/>
            <a:ext cx="20314057" cy="20954328"/>
          </a:xfrm>
          <a:prstGeom prst="rect">
            <a:avLst/>
          </a:prstGeom>
        </p:spPr>
      </p:pic>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TotalTime>
  <Words>327</Words>
  <Application>Microsoft Office PowerPoint</Application>
  <PresentationFormat>自定义</PresentationFormat>
  <Paragraphs>19</Paragraphs>
  <Slides>1</Slides>
  <Notes>1</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Office 主题</vt:lpstr>
      <vt:lpstr>幻灯片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xbany</cp:lastModifiedBy>
  <cp:revision>39</cp:revision>
  <dcterms:created xsi:type="dcterms:W3CDTF">2020-07-16T08:47:00Z</dcterms:created>
  <dcterms:modified xsi:type="dcterms:W3CDTF">2021-03-17T01:24:15Z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