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2" d="100"/>
          <a:sy n="122" d="100"/>
        </p:scale>
        <p:origin x="-1410"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2021-3-30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2021-3-30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2021-3-30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2021-3-30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2021-3-30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2021-3-30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2021-3-30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2021-3-30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2021-3-30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2021-3-30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2021-3-30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2021-3-30</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90424" y="313224"/>
            <a:ext cx="7776864" cy="523220"/>
          </a:xfrm>
          <a:prstGeom prst="rect">
            <a:avLst/>
          </a:prstGeom>
          <a:noFill/>
        </p:spPr>
        <p:txBody>
          <a:bodyPr wrap="square" rtlCol="0">
            <a:spAutoFit/>
          </a:bodyPr>
          <a:lstStyle/>
          <a:p>
            <a:pPr algn="ctr"/>
            <a:r>
              <a:rPr lang="zh-CN" altLang="en-US" sz="2800" b="1" dirty="0" smtClean="0"/>
              <a:t>沈阳市建设工程规划许可变更批前公示板</a:t>
            </a:r>
            <a:endParaRPr lang="zh-CN" altLang="en-US" sz="2800" b="1" dirty="0"/>
          </a:p>
        </p:txBody>
      </p:sp>
      <p:sp>
        <p:nvSpPr>
          <p:cNvPr id="5" name="矩形 4"/>
          <p:cNvSpPr/>
          <p:nvPr/>
        </p:nvSpPr>
        <p:spPr>
          <a:xfrm>
            <a:off x="164272" y="188640"/>
            <a:ext cx="8820000" cy="651600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TextBox 5"/>
          <p:cNvSpPr txBox="1"/>
          <p:nvPr/>
        </p:nvSpPr>
        <p:spPr>
          <a:xfrm>
            <a:off x="1830961" y="1015472"/>
            <a:ext cx="2271209" cy="369332"/>
          </a:xfrm>
          <a:prstGeom prst="rect">
            <a:avLst/>
          </a:prstGeom>
          <a:noFill/>
        </p:spPr>
        <p:txBody>
          <a:bodyPr wrap="square" rtlCol="0">
            <a:spAutoFit/>
          </a:bodyPr>
          <a:lstStyle/>
          <a:p>
            <a:r>
              <a:rPr lang="zh-CN" altLang="en-US" b="1" dirty="0" smtClean="0">
                <a:solidFill>
                  <a:schemeClr val="tx1">
                    <a:lumMod val="75000"/>
                    <a:lumOff val="25000"/>
                  </a:schemeClr>
                </a:solidFill>
              </a:rPr>
              <a:t>总平面图未发生变化</a:t>
            </a:r>
            <a:endParaRPr lang="zh-CN" altLang="en-US" b="1" dirty="0">
              <a:solidFill>
                <a:schemeClr val="tx1">
                  <a:lumMod val="75000"/>
                  <a:lumOff val="25000"/>
                </a:schemeClr>
              </a:solidFill>
            </a:endParaRPr>
          </a:p>
        </p:txBody>
      </p:sp>
      <p:sp>
        <p:nvSpPr>
          <p:cNvPr id="8" name="矩形 7"/>
          <p:cNvSpPr/>
          <p:nvPr/>
        </p:nvSpPr>
        <p:spPr>
          <a:xfrm>
            <a:off x="323528" y="836444"/>
            <a:ext cx="8496944" cy="5760908"/>
          </a:xfrm>
          <a:prstGeom prst="rect">
            <a:avLst/>
          </a:prstGeom>
          <a:noFill/>
          <a:ln w="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0" name="直接连接符 9"/>
          <p:cNvCxnSpPr/>
          <p:nvPr/>
        </p:nvCxnSpPr>
        <p:spPr>
          <a:xfrm>
            <a:off x="5345792" y="840780"/>
            <a:ext cx="0" cy="576000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pic>
        <p:nvPicPr>
          <p:cNvPr id="1028" name="Picture 4"/>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90424" y="1422703"/>
            <a:ext cx="2157197" cy="159469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90424" y="3004433"/>
            <a:ext cx="2157197" cy="193673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90425" y="4910866"/>
            <a:ext cx="2157196" cy="16864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6" name="Picture 4"/>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022144" y="1428016"/>
            <a:ext cx="2157197" cy="159469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7" name="Picture 5"/>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022144" y="3009746"/>
            <a:ext cx="2157197" cy="193673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8" name="Picture 6"/>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022145" y="4851578"/>
            <a:ext cx="2157196" cy="16864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1" name="TextBox 20"/>
          <p:cNvSpPr txBox="1"/>
          <p:nvPr/>
        </p:nvSpPr>
        <p:spPr>
          <a:xfrm>
            <a:off x="6204301" y="5061560"/>
            <a:ext cx="1656184" cy="307777"/>
          </a:xfrm>
          <a:prstGeom prst="rect">
            <a:avLst/>
          </a:prstGeom>
          <a:noFill/>
        </p:spPr>
        <p:txBody>
          <a:bodyPr wrap="square" rtlCol="0">
            <a:spAutoFit/>
          </a:bodyPr>
          <a:lstStyle/>
          <a:p>
            <a:r>
              <a:rPr lang="zh-CN" altLang="en-US" sz="1400" b="1" dirty="0" smtClean="0">
                <a:solidFill>
                  <a:schemeClr val="tx1">
                    <a:lumMod val="75000"/>
                    <a:lumOff val="25000"/>
                  </a:schemeClr>
                </a:solidFill>
              </a:rPr>
              <a:t>鸟瞰图未发生变化</a:t>
            </a:r>
            <a:endParaRPr lang="zh-CN" altLang="en-US" sz="1400" b="1" dirty="0">
              <a:solidFill>
                <a:schemeClr val="tx1">
                  <a:lumMod val="75000"/>
                  <a:lumOff val="25000"/>
                </a:schemeClr>
              </a:solidFill>
            </a:endParaRPr>
          </a:p>
        </p:txBody>
      </p:sp>
      <p:pic>
        <p:nvPicPr>
          <p:cNvPr id="12" name="图片 11"/>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5733551" y="5386064"/>
            <a:ext cx="2705021" cy="1152000"/>
          </a:xfrm>
          <a:prstGeom prst="rect">
            <a:avLst/>
          </a:prstGeom>
        </p:spPr>
      </p:pic>
      <p:pic>
        <p:nvPicPr>
          <p:cNvPr id="2" name="Picture 3"/>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5365042" y="3177035"/>
            <a:ext cx="3439809" cy="1884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3" name="TextBox 2"/>
          <p:cNvSpPr txBox="1"/>
          <p:nvPr/>
        </p:nvSpPr>
        <p:spPr>
          <a:xfrm>
            <a:off x="5374072" y="890347"/>
            <a:ext cx="3456384" cy="2562240"/>
          </a:xfrm>
          <a:prstGeom prst="rect">
            <a:avLst/>
          </a:prstGeom>
          <a:noFill/>
        </p:spPr>
        <p:txBody>
          <a:bodyPr wrap="square" rtlCol="0">
            <a:spAutoFit/>
          </a:bodyPr>
          <a:lstStyle/>
          <a:p>
            <a:pPr>
              <a:lnSpc>
                <a:spcPts val="900"/>
              </a:lnSpc>
            </a:pPr>
            <a:r>
              <a:rPr lang="zh-CN" altLang="zh-CN" sz="700" b="1" dirty="0"/>
              <a:t>沈阳万润新城置业有限公司位于浑南区莫子山路</a:t>
            </a:r>
            <a:r>
              <a:rPr lang="en-US" altLang="zh-CN" sz="700" b="1" dirty="0"/>
              <a:t>2</a:t>
            </a:r>
            <a:r>
              <a:rPr lang="zh-CN" altLang="zh-CN" sz="700" b="1" dirty="0"/>
              <a:t>号的商业项目规划变更批前公示</a:t>
            </a:r>
            <a:endParaRPr lang="zh-CN" altLang="zh-CN" sz="700" dirty="0"/>
          </a:p>
          <a:p>
            <a:pPr>
              <a:lnSpc>
                <a:spcPts val="900"/>
              </a:lnSpc>
            </a:pPr>
            <a:r>
              <a:rPr lang="en-US" altLang="zh-CN" sz="700" dirty="0" smtClean="0"/>
              <a:t>     </a:t>
            </a:r>
            <a:r>
              <a:rPr lang="zh-CN" altLang="zh-CN" sz="700" dirty="0" smtClean="0"/>
              <a:t>沈阳万润新城置业有限公司</a:t>
            </a:r>
            <a:r>
              <a:rPr lang="zh-CN" altLang="zh-CN" sz="700" dirty="0"/>
              <a:t>开发的位于浑南区莫子山路</a:t>
            </a:r>
            <a:r>
              <a:rPr lang="en-US" altLang="zh-CN" sz="700" dirty="0"/>
              <a:t>2</a:t>
            </a:r>
            <a:r>
              <a:rPr lang="zh-CN" altLang="zh-CN" sz="700" dirty="0"/>
              <a:t>号的商业项目，用地面积为</a:t>
            </a:r>
            <a:r>
              <a:rPr lang="en-US" altLang="zh-CN" sz="700" dirty="0"/>
              <a:t>5219.15</a:t>
            </a:r>
            <a:r>
              <a:rPr lang="zh-CN" altLang="zh-CN" sz="700" dirty="0"/>
              <a:t>㎡。建设单位申请建设工程规划许可证变更，规划用地性质为商业，主要变更内容为建设单位由沈阳万润新城置业有限公司变更为沈阳万润新城投资管理有限公司，现予以公示并公开征求意见。</a:t>
            </a:r>
          </a:p>
          <a:p>
            <a:pPr>
              <a:lnSpc>
                <a:spcPts val="900"/>
              </a:lnSpc>
            </a:pPr>
            <a:r>
              <a:rPr lang="en-US" altLang="zh-CN" sz="700" dirty="0" smtClean="0"/>
              <a:t>    1</a:t>
            </a:r>
            <a:r>
              <a:rPr lang="zh-CN" altLang="zh-CN" sz="700" dirty="0"/>
              <a:t>、公示及收集意见日期：</a:t>
            </a:r>
            <a:r>
              <a:rPr lang="en-US" altLang="zh-CN" sz="700" dirty="0"/>
              <a:t>2021</a:t>
            </a:r>
            <a:r>
              <a:rPr lang="zh-CN" altLang="zh-CN" sz="700" dirty="0"/>
              <a:t>年</a:t>
            </a:r>
            <a:r>
              <a:rPr lang="en-US" altLang="zh-CN" sz="700" dirty="0"/>
              <a:t>3</a:t>
            </a:r>
            <a:r>
              <a:rPr lang="zh-CN" altLang="zh-CN" sz="700" dirty="0"/>
              <a:t>月</a:t>
            </a:r>
            <a:r>
              <a:rPr lang="en-US" altLang="zh-CN" sz="700" dirty="0"/>
              <a:t>30</a:t>
            </a:r>
            <a:r>
              <a:rPr lang="zh-CN" altLang="zh-CN" sz="700" dirty="0"/>
              <a:t>日—</a:t>
            </a:r>
            <a:r>
              <a:rPr lang="en-US" altLang="zh-CN" sz="700" dirty="0"/>
              <a:t>2021</a:t>
            </a:r>
            <a:r>
              <a:rPr lang="zh-CN" altLang="zh-CN" sz="700" dirty="0"/>
              <a:t>年</a:t>
            </a:r>
            <a:r>
              <a:rPr lang="en-US" altLang="zh-CN" sz="700" dirty="0"/>
              <a:t>4</a:t>
            </a:r>
            <a:r>
              <a:rPr lang="zh-CN" altLang="zh-CN" sz="700" dirty="0"/>
              <a:t>月</a:t>
            </a:r>
            <a:r>
              <a:rPr lang="en-US" altLang="zh-CN" sz="700" dirty="0"/>
              <a:t>8</a:t>
            </a:r>
            <a:r>
              <a:rPr lang="zh-CN" altLang="zh-CN" sz="700" dirty="0"/>
              <a:t>日（共</a:t>
            </a:r>
            <a:r>
              <a:rPr lang="en-US" altLang="zh-CN" sz="700" dirty="0"/>
              <a:t>7</a:t>
            </a:r>
            <a:r>
              <a:rPr lang="zh-CN" altLang="zh-CN" sz="700" dirty="0"/>
              <a:t>个工作日）。</a:t>
            </a:r>
          </a:p>
          <a:p>
            <a:pPr>
              <a:lnSpc>
                <a:spcPts val="900"/>
              </a:lnSpc>
            </a:pPr>
            <a:r>
              <a:rPr lang="en-US" altLang="zh-CN" sz="700" dirty="0" smtClean="0"/>
              <a:t>    2</a:t>
            </a:r>
            <a:r>
              <a:rPr lang="zh-CN" altLang="zh-CN" sz="700" dirty="0"/>
              <a:t>、利害关系人可在公示有效期内通过以下途径咨询或提出意见：</a:t>
            </a:r>
          </a:p>
          <a:p>
            <a:pPr>
              <a:lnSpc>
                <a:spcPts val="900"/>
              </a:lnSpc>
            </a:pPr>
            <a:r>
              <a:rPr lang="en-US" altLang="zh-CN" sz="700" dirty="0"/>
              <a:t> </a:t>
            </a:r>
            <a:r>
              <a:rPr lang="en-US" altLang="zh-CN" sz="700" dirty="0" smtClean="0"/>
              <a:t>     </a:t>
            </a:r>
            <a:r>
              <a:rPr lang="zh-CN" altLang="zh-CN" sz="700" dirty="0"/>
              <a:t>①咨询电话：审批部门：沈阳市自然资源局浑南分局，</a:t>
            </a:r>
            <a:r>
              <a:rPr lang="en-US" altLang="zh-CN" sz="700" dirty="0"/>
              <a:t>024-24820973;</a:t>
            </a:r>
            <a:endParaRPr lang="zh-CN" altLang="zh-CN" sz="700" dirty="0"/>
          </a:p>
          <a:p>
            <a:pPr>
              <a:lnSpc>
                <a:spcPts val="900"/>
              </a:lnSpc>
            </a:pPr>
            <a:r>
              <a:rPr lang="en-US" altLang="zh-CN" sz="700" dirty="0" smtClean="0"/>
              <a:t>         </a:t>
            </a:r>
            <a:r>
              <a:rPr lang="zh-CN" altLang="zh-CN" sz="700" dirty="0" smtClean="0"/>
              <a:t>建设单位</a:t>
            </a:r>
            <a:r>
              <a:rPr lang="zh-CN" altLang="zh-CN" sz="700" dirty="0"/>
              <a:t>：沈阳万润新城投资管理有限公司，</a:t>
            </a:r>
            <a:r>
              <a:rPr lang="en-US" altLang="zh-CN" sz="700" dirty="0"/>
              <a:t>024-23788566</a:t>
            </a:r>
            <a:r>
              <a:rPr lang="zh-CN" altLang="zh-CN" sz="700" dirty="0"/>
              <a:t>；</a:t>
            </a:r>
          </a:p>
          <a:p>
            <a:pPr>
              <a:lnSpc>
                <a:spcPts val="900"/>
              </a:lnSpc>
            </a:pPr>
            <a:r>
              <a:rPr lang="en-US" altLang="zh-CN" sz="700" dirty="0" smtClean="0"/>
              <a:t>         </a:t>
            </a:r>
            <a:r>
              <a:rPr lang="zh-CN" altLang="zh-CN" sz="700" dirty="0" smtClean="0"/>
              <a:t>设计</a:t>
            </a:r>
            <a:r>
              <a:rPr lang="zh-CN" altLang="zh-CN" sz="700" dirty="0"/>
              <a:t>单位：中国建筑东北设计研究院有限公司，</a:t>
            </a:r>
            <a:r>
              <a:rPr lang="en-US" altLang="zh-CN" sz="700" dirty="0"/>
              <a:t>024-81978000;</a:t>
            </a:r>
            <a:endParaRPr lang="zh-CN" altLang="zh-CN" sz="700" dirty="0"/>
          </a:p>
          <a:p>
            <a:pPr>
              <a:lnSpc>
                <a:spcPts val="900"/>
              </a:lnSpc>
            </a:pPr>
            <a:r>
              <a:rPr lang="en-US" altLang="zh-CN" sz="700" dirty="0" smtClean="0"/>
              <a:t>      </a:t>
            </a:r>
            <a:r>
              <a:rPr lang="zh-CN" altLang="zh-CN" sz="700" dirty="0"/>
              <a:t>②信函请邮寄至；沈阳市浑南新区世纪路</a:t>
            </a:r>
            <a:r>
              <a:rPr lang="en-US" altLang="zh-CN" sz="700" dirty="0"/>
              <a:t>15</a:t>
            </a:r>
            <a:r>
              <a:rPr lang="zh-CN" altLang="zh-CN" sz="700" dirty="0"/>
              <a:t>号沈阳市自然资源局浑南分局（以</a:t>
            </a:r>
            <a:r>
              <a:rPr lang="zh-CN" altLang="zh-CN" sz="700" dirty="0" smtClean="0"/>
              <a:t>邮</a:t>
            </a:r>
            <a:r>
              <a:rPr lang="en-US" altLang="zh-CN" sz="700" dirty="0" smtClean="0"/>
              <a:t>        </a:t>
            </a:r>
          </a:p>
          <a:p>
            <a:pPr>
              <a:lnSpc>
                <a:spcPts val="900"/>
              </a:lnSpc>
            </a:pPr>
            <a:r>
              <a:rPr lang="en-US" altLang="zh-CN" sz="700" dirty="0"/>
              <a:t> </a:t>
            </a:r>
            <a:r>
              <a:rPr lang="en-US" altLang="zh-CN" sz="700" dirty="0" smtClean="0"/>
              <a:t>        </a:t>
            </a:r>
            <a:r>
              <a:rPr lang="zh-CN" altLang="zh-CN" sz="700" dirty="0" smtClean="0"/>
              <a:t>戳</a:t>
            </a:r>
            <a:r>
              <a:rPr lang="zh-CN" altLang="zh-CN" sz="700" dirty="0"/>
              <a:t>日期为准）</a:t>
            </a:r>
            <a:r>
              <a:rPr lang="en-US" altLang="zh-CN" sz="700" dirty="0"/>
              <a:t>  </a:t>
            </a:r>
            <a:r>
              <a:rPr lang="zh-CN" altLang="zh-CN" sz="700" dirty="0"/>
              <a:t>邮编：</a:t>
            </a:r>
            <a:r>
              <a:rPr lang="en-US" altLang="zh-CN" sz="700" dirty="0"/>
              <a:t>110179</a:t>
            </a:r>
            <a:r>
              <a:rPr lang="zh-CN" altLang="zh-CN" sz="700" dirty="0"/>
              <a:t>。</a:t>
            </a:r>
          </a:p>
          <a:p>
            <a:pPr>
              <a:lnSpc>
                <a:spcPts val="900"/>
              </a:lnSpc>
            </a:pPr>
            <a:r>
              <a:rPr lang="en-US" altLang="zh-CN" sz="700" dirty="0"/>
              <a:t>  </a:t>
            </a:r>
            <a:r>
              <a:rPr lang="en-US" altLang="zh-CN" sz="700" dirty="0" smtClean="0"/>
              <a:t>    </a:t>
            </a:r>
            <a:r>
              <a:rPr lang="zh-CN" altLang="zh-CN" sz="700" dirty="0" smtClean="0"/>
              <a:t>③</a:t>
            </a:r>
            <a:r>
              <a:rPr lang="zh-CN" altLang="zh-CN" sz="700" dirty="0"/>
              <a:t>电子邮箱：</a:t>
            </a:r>
            <a:r>
              <a:rPr lang="en-US" altLang="zh-CN" sz="700" dirty="0"/>
              <a:t>spk24718506@163.com</a:t>
            </a:r>
            <a:r>
              <a:rPr lang="zh-CN" altLang="zh-CN" sz="700" dirty="0"/>
              <a:t>。</a:t>
            </a:r>
          </a:p>
          <a:p>
            <a:pPr>
              <a:lnSpc>
                <a:spcPts val="900"/>
              </a:lnSpc>
            </a:pPr>
            <a:r>
              <a:rPr lang="en-US" altLang="zh-CN" sz="700" dirty="0" smtClean="0"/>
              <a:t>    3</a:t>
            </a:r>
            <a:r>
              <a:rPr lang="zh-CN" altLang="zh-CN" sz="700" dirty="0"/>
              <a:t>、反馈意见请注明联系人真实姓名、电话、地址等信息；如因信息不完整或不</a:t>
            </a:r>
            <a:r>
              <a:rPr lang="zh-CN" altLang="zh-CN" sz="700" dirty="0" smtClean="0"/>
              <a:t>真</a:t>
            </a:r>
            <a:r>
              <a:rPr lang="en-US" altLang="zh-CN" sz="700" dirty="0" smtClean="0"/>
              <a:t>   </a:t>
            </a:r>
          </a:p>
          <a:p>
            <a:pPr>
              <a:lnSpc>
                <a:spcPts val="900"/>
              </a:lnSpc>
            </a:pPr>
            <a:r>
              <a:rPr lang="en-US" altLang="zh-CN" sz="700" dirty="0"/>
              <a:t> </a:t>
            </a:r>
            <a:r>
              <a:rPr lang="en-US" altLang="zh-CN" sz="700" dirty="0" smtClean="0"/>
              <a:t>          </a:t>
            </a:r>
            <a:r>
              <a:rPr lang="zh-CN" altLang="zh-CN" sz="700" dirty="0" smtClean="0"/>
              <a:t>实</a:t>
            </a:r>
            <a:r>
              <a:rPr lang="zh-CN" altLang="zh-CN" sz="700" dirty="0"/>
              <a:t>导致无法核对相关情况的，视为无效意见。</a:t>
            </a:r>
          </a:p>
          <a:p>
            <a:pPr>
              <a:lnSpc>
                <a:spcPts val="900"/>
              </a:lnSpc>
            </a:pPr>
            <a:r>
              <a:rPr lang="en-US" altLang="zh-CN" sz="700" dirty="0" smtClean="0"/>
              <a:t>    4</a:t>
            </a:r>
            <a:r>
              <a:rPr lang="zh-CN" altLang="zh-CN" sz="700" dirty="0"/>
              <a:t>、本方案涉及的利害关系人依法享有陈述、申辩以及申请听证等权利，逾期未</a:t>
            </a:r>
            <a:r>
              <a:rPr lang="zh-CN" altLang="zh-CN" sz="700" dirty="0" smtClean="0"/>
              <a:t>申</a:t>
            </a:r>
            <a:r>
              <a:rPr lang="en-US" altLang="zh-CN" sz="700" dirty="0" smtClean="0"/>
              <a:t>  </a:t>
            </a:r>
          </a:p>
          <a:p>
            <a:pPr>
              <a:lnSpc>
                <a:spcPts val="900"/>
              </a:lnSpc>
            </a:pPr>
            <a:r>
              <a:rPr lang="en-US" altLang="zh-CN" sz="700" dirty="0"/>
              <a:t> </a:t>
            </a:r>
            <a:r>
              <a:rPr lang="en-US" altLang="zh-CN" sz="700" dirty="0" smtClean="0"/>
              <a:t>          </a:t>
            </a:r>
            <a:r>
              <a:rPr lang="zh-CN" altLang="zh-CN" sz="700" dirty="0" smtClean="0"/>
              <a:t>请</a:t>
            </a:r>
            <a:r>
              <a:rPr lang="zh-CN" altLang="zh-CN" sz="700" dirty="0"/>
              <a:t>则视为放弃上述权利。</a:t>
            </a:r>
          </a:p>
          <a:p>
            <a:pPr>
              <a:lnSpc>
                <a:spcPts val="900"/>
              </a:lnSpc>
            </a:pPr>
            <a:r>
              <a:rPr lang="en-US" altLang="zh-CN" sz="700" dirty="0" smtClean="0"/>
              <a:t>                                                                                                    </a:t>
            </a:r>
            <a:r>
              <a:rPr lang="zh-CN" altLang="zh-CN" sz="700" dirty="0" smtClean="0"/>
              <a:t>沈阳市</a:t>
            </a:r>
            <a:r>
              <a:rPr lang="zh-CN" altLang="zh-CN" sz="700" dirty="0"/>
              <a:t>自然资源局浑南分局</a:t>
            </a:r>
          </a:p>
          <a:p>
            <a:pPr>
              <a:lnSpc>
                <a:spcPts val="900"/>
              </a:lnSpc>
            </a:pPr>
            <a:r>
              <a:rPr lang="en-US" altLang="zh-CN" sz="700" dirty="0" smtClean="0"/>
              <a:t>                                                                                                               2021</a:t>
            </a:r>
            <a:r>
              <a:rPr lang="zh-CN" altLang="zh-CN" sz="700" dirty="0"/>
              <a:t>年</a:t>
            </a:r>
            <a:r>
              <a:rPr lang="en-US" altLang="zh-CN" sz="700" dirty="0"/>
              <a:t>3</a:t>
            </a:r>
            <a:r>
              <a:rPr lang="zh-CN" altLang="zh-CN" sz="700" dirty="0"/>
              <a:t>月 </a:t>
            </a:r>
            <a:r>
              <a:rPr lang="en-US" altLang="zh-CN" sz="700" dirty="0"/>
              <a:t>30</a:t>
            </a:r>
            <a:r>
              <a:rPr lang="zh-CN" altLang="zh-CN" sz="700" dirty="0"/>
              <a:t>日</a:t>
            </a:r>
          </a:p>
          <a:p>
            <a:endParaRPr lang="zh-CN" altLang="en-US" dirty="0"/>
          </a:p>
        </p:txBody>
      </p:sp>
    </p:spTree>
    <p:extLst>
      <p:ext uri="{BB962C8B-B14F-4D97-AF65-F5344CB8AC3E}">
        <p14:creationId xmlns:p14="http://schemas.microsoft.com/office/powerpoint/2010/main" xmlns="" val="11968918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517</Words>
  <Application>Microsoft Office PowerPoint</Application>
  <PresentationFormat>全屏显示(4:3)</PresentationFormat>
  <Paragraphs>19</Paragraphs>
  <Slides>1</Slides>
  <Notes>0</Notes>
  <HiddenSlides>0</HiddenSlides>
  <MMClips>0</MMClips>
  <ScaleCrop>false</ScaleCrop>
  <HeadingPairs>
    <vt:vector size="4" baseType="variant">
      <vt:variant>
        <vt:lpstr>主题</vt:lpstr>
      </vt:variant>
      <vt:variant>
        <vt:i4>1</vt:i4>
      </vt:variant>
      <vt:variant>
        <vt:lpstr>幻灯片标题</vt:lpstr>
      </vt:variant>
      <vt:variant>
        <vt:i4>1</vt:i4>
      </vt:variant>
    </vt:vector>
  </HeadingPairs>
  <TitlesOfParts>
    <vt:vector size="2" baseType="lpstr">
      <vt:lpstr>Office 主题</vt:lpstr>
      <vt:lpstr>幻灯片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thinkpad</dc:creator>
  <cp:lastModifiedBy>Administrator</cp:lastModifiedBy>
  <cp:revision>9</cp:revision>
  <dcterms:created xsi:type="dcterms:W3CDTF">2021-03-28T14:13:13Z</dcterms:created>
  <dcterms:modified xsi:type="dcterms:W3CDTF">2021-03-30T01:25:09Z</dcterms:modified>
</cp:coreProperties>
</file>