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colors5.xml" ContentType="application/vnd.openxmlformats-officedocument.drawingml.diagramColors+xml"/>
  <Override PartName="/ppt/diagrams/colors6.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drawing6.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layout5.xml" ContentType="application/vnd.openxmlformats-officedocument.drawingml.diagramLayout+xml"/>
  <Override PartName="/ppt/diagrams/layout6.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diagrams/quickStyle6.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5"/>
  </p:notesMasterIdLst>
  <p:handoutMasterIdLst>
    <p:handoutMasterId r:id="rId14"/>
  </p:handoutMasterIdLst>
  <p:sldIdLst>
    <p:sldId id="493" r:id="rId3"/>
    <p:sldId id="718" r:id="rId4"/>
    <p:sldId id="720" r:id="rId6"/>
    <p:sldId id="728" r:id="rId7"/>
    <p:sldId id="723" r:id="rId8"/>
    <p:sldId id="724" r:id="rId9"/>
    <p:sldId id="725" r:id="rId10"/>
    <p:sldId id="726" r:id="rId11"/>
    <p:sldId id="729" r:id="rId12"/>
    <p:sldId id="719" r:id="rId13"/>
  </p:sldIdLst>
  <p:sldSz cx="13754100" cy="8497570"/>
  <p:notesSz cx="6760845" cy="9942195"/>
  <p:defaultTextStyle>
    <a:defPPr>
      <a:defRPr lang="zh-CN"/>
    </a:defPPr>
    <a:lvl1pPr algn="ctr" rtl="0" fontAlgn="base">
      <a:spcBef>
        <a:spcPct val="0"/>
      </a:spcBef>
      <a:spcAft>
        <a:spcPct val="0"/>
      </a:spcAft>
      <a:defRPr b="1" kern="1200">
        <a:solidFill>
          <a:schemeClr val="tx1"/>
        </a:solidFill>
        <a:latin typeface="Arial" panose="020B0604020202020204" pitchFamily="34" charset="0"/>
        <a:ea typeface="宋体" panose="02010600030101010101" pitchFamily="2" charset="-122"/>
        <a:cs typeface="+mn-cs"/>
      </a:defRPr>
    </a:lvl1pPr>
    <a:lvl2pPr marL="498475" indent="-42545" algn="ctr" rtl="0" fontAlgn="base">
      <a:spcBef>
        <a:spcPct val="0"/>
      </a:spcBef>
      <a:spcAft>
        <a:spcPct val="0"/>
      </a:spcAft>
      <a:defRPr b="1" kern="1200">
        <a:solidFill>
          <a:schemeClr val="tx1"/>
        </a:solidFill>
        <a:latin typeface="Arial" panose="020B0604020202020204" pitchFamily="34" charset="0"/>
        <a:ea typeface="宋体" panose="02010600030101010101" pitchFamily="2" charset="-122"/>
        <a:cs typeface="+mn-cs"/>
      </a:defRPr>
    </a:lvl2pPr>
    <a:lvl3pPr marL="1001395" indent="-90170" algn="ctr" rtl="0" fontAlgn="base">
      <a:spcBef>
        <a:spcPct val="0"/>
      </a:spcBef>
      <a:spcAft>
        <a:spcPct val="0"/>
      </a:spcAft>
      <a:defRPr b="1" kern="1200">
        <a:solidFill>
          <a:schemeClr val="tx1"/>
        </a:solidFill>
        <a:latin typeface="Arial" panose="020B0604020202020204" pitchFamily="34" charset="0"/>
        <a:ea typeface="宋体" panose="02010600030101010101" pitchFamily="2" charset="-122"/>
        <a:cs typeface="+mn-cs"/>
      </a:defRPr>
    </a:lvl3pPr>
    <a:lvl4pPr marL="1504315" indent="-137795" algn="ctr" rtl="0" fontAlgn="base">
      <a:spcBef>
        <a:spcPct val="0"/>
      </a:spcBef>
      <a:spcAft>
        <a:spcPct val="0"/>
      </a:spcAft>
      <a:defRPr b="1" kern="1200">
        <a:solidFill>
          <a:schemeClr val="tx1"/>
        </a:solidFill>
        <a:latin typeface="Arial" panose="020B0604020202020204" pitchFamily="34" charset="0"/>
        <a:ea typeface="宋体" panose="02010600030101010101" pitchFamily="2" charset="-122"/>
        <a:cs typeface="+mn-cs"/>
      </a:defRPr>
    </a:lvl4pPr>
    <a:lvl5pPr marL="2007235" indent="-184785" algn="ctr" rtl="0" fontAlgn="base">
      <a:spcBef>
        <a:spcPct val="0"/>
      </a:spcBef>
      <a:spcAft>
        <a:spcPct val="0"/>
      </a:spcAft>
      <a:defRPr b="1" kern="1200">
        <a:solidFill>
          <a:schemeClr val="tx1"/>
        </a:solidFill>
        <a:latin typeface="Arial" panose="020B0604020202020204" pitchFamily="34" charset="0"/>
        <a:ea typeface="宋体" panose="02010600030101010101" pitchFamily="2" charset="-122"/>
        <a:cs typeface="+mn-cs"/>
      </a:defRPr>
    </a:lvl5pPr>
    <a:lvl6pPr marL="2277745" algn="l" defTabSz="911225" rtl="0" eaLnBrk="1" latinLnBrk="0" hangingPunct="1">
      <a:defRPr b="1" kern="1200">
        <a:solidFill>
          <a:schemeClr val="tx1"/>
        </a:solidFill>
        <a:latin typeface="Arial" panose="020B0604020202020204" pitchFamily="34" charset="0"/>
        <a:ea typeface="宋体" panose="02010600030101010101" pitchFamily="2" charset="-122"/>
        <a:cs typeface="+mn-cs"/>
      </a:defRPr>
    </a:lvl6pPr>
    <a:lvl7pPr marL="2733675" algn="l" defTabSz="911225" rtl="0" eaLnBrk="1" latinLnBrk="0" hangingPunct="1">
      <a:defRPr b="1" kern="1200">
        <a:solidFill>
          <a:schemeClr val="tx1"/>
        </a:solidFill>
        <a:latin typeface="Arial" panose="020B0604020202020204" pitchFamily="34" charset="0"/>
        <a:ea typeface="宋体" panose="02010600030101010101" pitchFamily="2" charset="-122"/>
        <a:cs typeface="+mn-cs"/>
      </a:defRPr>
    </a:lvl7pPr>
    <a:lvl8pPr marL="3188970" algn="l" defTabSz="911225" rtl="0" eaLnBrk="1" latinLnBrk="0" hangingPunct="1">
      <a:defRPr b="1" kern="1200">
        <a:solidFill>
          <a:schemeClr val="tx1"/>
        </a:solidFill>
        <a:latin typeface="Arial" panose="020B0604020202020204" pitchFamily="34" charset="0"/>
        <a:ea typeface="宋体" panose="02010600030101010101" pitchFamily="2" charset="-122"/>
        <a:cs typeface="+mn-cs"/>
      </a:defRPr>
    </a:lvl8pPr>
    <a:lvl9pPr marL="3644900" algn="l" defTabSz="911225" rtl="0" eaLnBrk="1" latinLnBrk="0" hangingPunct="1">
      <a:defRPr b="1"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1"/>
    <a:srgbClr val="FA0AC1"/>
    <a:srgbClr val="935907"/>
    <a:srgbClr val="0000FF"/>
    <a:srgbClr val="FFC000"/>
    <a:srgbClr val="999999"/>
    <a:srgbClr val="FC673E"/>
    <a:srgbClr val="FA7A40"/>
    <a:srgbClr val="B12CE0"/>
    <a:srgbClr val="10B9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89" autoAdjust="0"/>
    <p:restoredTop sz="91813" autoAdjust="0"/>
  </p:normalViewPr>
  <p:slideViewPr>
    <p:cSldViewPr>
      <p:cViewPr>
        <p:scale>
          <a:sx n="82" d="100"/>
          <a:sy n="82" d="100"/>
        </p:scale>
        <p:origin x="-1464" y="-150"/>
      </p:cViewPr>
      <p:guideLst>
        <p:guide orient="horz" pos="5353"/>
        <p:guide orient="horz" pos="998"/>
        <p:guide orient="horz" pos="4417"/>
        <p:guide orient="horz" pos="4515"/>
        <p:guide pos="6606"/>
        <p:guide pos="7247"/>
      </p:guideLst>
    </p:cSldViewPr>
  </p:slideViewPr>
  <p:outlineViewPr>
    <p:cViewPr>
      <p:scale>
        <a:sx n="33" d="100"/>
        <a:sy n="33" d="100"/>
      </p:scale>
      <p:origin x="0" y="9606"/>
    </p:cViewPr>
  </p:outlineViewPr>
  <p:notesTextViewPr>
    <p:cViewPr>
      <p:scale>
        <a:sx n="125" d="100"/>
        <a:sy n="125" d="100"/>
      </p:scale>
      <p:origin x="0" y="0"/>
    </p:cViewPr>
  </p:notesTextViewPr>
  <p:sorterViewPr>
    <p:cViewPr>
      <p:scale>
        <a:sx n="83" d="100"/>
        <a:sy n="83" d="100"/>
      </p:scale>
      <p:origin x="0" y="0"/>
    </p:cViewPr>
  </p:sorterViewPr>
  <p:notesViewPr>
    <p:cSldViewPr>
      <p:cViewPr varScale="1">
        <p:scale>
          <a:sx n="80" d="100"/>
          <a:sy n="80" d="100"/>
        </p:scale>
        <p:origin x="-3144" y="-84"/>
      </p:cViewPr>
      <p:guideLst>
        <p:guide orient="horz" pos="2137"/>
        <p:guide orient="horz" pos="3093"/>
        <p:guide pos="1485"/>
        <p:guide pos="2158"/>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handoutMaster" Target="handoutMasters/handoutMaster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F238D5F8-5EB2-44FC-94F3-5FADF92B6DDC}"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zh-CN" altLang="en-US"/>
        </a:p>
      </dgm:t>
    </dgm:pt>
    <dgm:pt modelId="{ACDA5D87-FF8D-47B9-B7AC-EB56F1B637E8}">
      <dgm:prSet phldrT="[文本]"/>
      <dgm:spPr>
        <a:solidFill>
          <a:schemeClr val="accent2">
            <a:lumMod val="40000"/>
            <a:lumOff val="60000"/>
          </a:schemeClr>
        </a:solidFill>
      </dgm:spPr>
      <dgm:t>
        <a:bodyPr/>
        <a:lstStyle/>
        <a:p>
          <a:r>
            <a:rPr lang="zh-CN" b="1" dirty="0" smtClean="0">
              <a:solidFill>
                <a:srgbClr val="C00000"/>
              </a:solidFill>
            </a:rPr>
            <a:t>借鉴外省市政策制定情况，形成我市实施意见</a:t>
          </a:r>
          <a:endParaRPr lang="zh-CN" altLang="en-US" b="1" dirty="0">
            <a:solidFill>
              <a:srgbClr val="C00000"/>
            </a:solidFill>
          </a:endParaRPr>
        </a:p>
      </dgm:t>
    </dgm:pt>
    <dgm:pt modelId="{B8465F31-8AE7-4B1D-8B40-936B60EB037A}" cxnId="{29658BAD-089D-425A-B618-EB6A5CF86700}" type="parTrans">
      <dgm:prSet/>
      <dgm:spPr/>
      <dgm:t>
        <a:bodyPr/>
        <a:lstStyle/>
        <a:p>
          <a:endParaRPr lang="zh-CN" altLang="en-US"/>
        </a:p>
      </dgm:t>
    </dgm:pt>
    <dgm:pt modelId="{306EC833-8AC1-4F09-B224-AA7E600B025F}" cxnId="{29658BAD-089D-425A-B618-EB6A5CF86700}" type="sibTrans">
      <dgm:prSet/>
      <dgm:spPr/>
      <dgm:t>
        <a:bodyPr/>
        <a:lstStyle/>
        <a:p>
          <a:endParaRPr lang="zh-CN" altLang="en-US"/>
        </a:p>
      </dgm:t>
    </dgm:pt>
    <dgm:pt modelId="{E633497E-BA6A-4C7D-9FFE-8A8BC711AB27}">
      <dgm:prSet phldrT="[文本]"/>
      <dgm:spPr/>
      <dgm:t>
        <a:bodyPr/>
        <a:lstStyle/>
        <a:p>
          <a:r>
            <a:rPr lang="zh-CN" dirty="0" smtClean="0"/>
            <a:t>开展专家论证</a:t>
          </a:r>
          <a:endParaRPr lang="zh-CN" altLang="en-US" dirty="0"/>
        </a:p>
      </dgm:t>
    </dgm:pt>
    <dgm:pt modelId="{EA8B68DD-0C93-47FE-A146-F9B19326AA86}" cxnId="{E45CA275-F139-4CC9-91AE-DD3E046E92B6}" type="parTrans">
      <dgm:prSet/>
      <dgm:spPr/>
      <dgm:t>
        <a:bodyPr/>
        <a:lstStyle/>
        <a:p>
          <a:endParaRPr lang="zh-CN" altLang="en-US"/>
        </a:p>
      </dgm:t>
    </dgm:pt>
    <dgm:pt modelId="{29B9186C-765C-4A89-9530-8E97F0AAA0B0}" cxnId="{E45CA275-F139-4CC9-91AE-DD3E046E92B6}" type="sibTrans">
      <dgm:prSet/>
      <dgm:spPr/>
      <dgm:t>
        <a:bodyPr/>
        <a:lstStyle/>
        <a:p>
          <a:endParaRPr lang="zh-CN" altLang="en-US"/>
        </a:p>
      </dgm:t>
    </dgm:pt>
    <dgm:pt modelId="{11108F81-F426-4587-A415-CA254DD45E64}">
      <dgm:prSet phldrT="[文本]"/>
      <dgm:spPr>
        <a:solidFill>
          <a:schemeClr val="accent6">
            <a:lumMod val="60000"/>
            <a:lumOff val="40000"/>
          </a:schemeClr>
        </a:solidFill>
      </dgm:spPr>
      <dgm:t>
        <a:bodyPr/>
        <a:lstStyle/>
        <a:p>
          <a:r>
            <a:rPr lang="zh-CN" dirty="0" smtClean="0"/>
            <a:t>进行社会稳定风险评估和合法性审查</a:t>
          </a:r>
          <a:endParaRPr lang="zh-CN" altLang="en-US" dirty="0"/>
        </a:p>
      </dgm:t>
    </dgm:pt>
    <dgm:pt modelId="{1FB77B7D-CEBB-4A38-A02D-D753739A7AE7}" cxnId="{F8CA4661-4877-45E1-ACB3-EC15A3C39E87}" type="parTrans">
      <dgm:prSet/>
      <dgm:spPr/>
      <dgm:t>
        <a:bodyPr/>
        <a:lstStyle/>
        <a:p>
          <a:endParaRPr lang="zh-CN" altLang="en-US"/>
        </a:p>
      </dgm:t>
    </dgm:pt>
    <dgm:pt modelId="{2C3234F2-F46A-4ABA-9A5A-120556C8D50D}" cxnId="{F8CA4661-4877-45E1-ACB3-EC15A3C39E87}" type="sibTrans">
      <dgm:prSet/>
      <dgm:spPr/>
      <dgm:t>
        <a:bodyPr/>
        <a:lstStyle/>
        <a:p>
          <a:endParaRPr lang="zh-CN" altLang="en-US"/>
        </a:p>
      </dgm:t>
    </dgm:pt>
    <dgm:pt modelId="{27D7AEE4-18C1-4737-84BB-C67803FA07D1}">
      <dgm:prSet phldrT="[文本]"/>
      <dgm:spPr/>
      <dgm:t>
        <a:bodyPr/>
        <a:lstStyle/>
        <a:p>
          <a:r>
            <a:rPr lang="zh-CN" dirty="0" smtClean="0"/>
            <a:t>充分征求市直有关部门、区、县（市）政府意见</a:t>
          </a:r>
          <a:endParaRPr lang="zh-CN" altLang="en-US" dirty="0"/>
        </a:p>
      </dgm:t>
    </dgm:pt>
    <dgm:pt modelId="{922263C8-F4E9-40E2-A8E4-EA81EB269EF3}" cxnId="{F90D9B56-04FA-40EA-8A20-B402B63CD0EC}" type="parTrans">
      <dgm:prSet/>
      <dgm:spPr/>
      <dgm:t>
        <a:bodyPr/>
        <a:lstStyle/>
        <a:p>
          <a:endParaRPr lang="zh-CN" altLang="en-US"/>
        </a:p>
      </dgm:t>
    </dgm:pt>
    <dgm:pt modelId="{D4C6FD5C-A418-424B-A57E-EC6F4C757BF3}" cxnId="{F90D9B56-04FA-40EA-8A20-B402B63CD0EC}" type="sibTrans">
      <dgm:prSet/>
      <dgm:spPr/>
      <dgm:t>
        <a:bodyPr/>
        <a:lstStyle/>
        <a:p>
          <a:endParaRPr lang="zh-CN" altLang="en-US"/>
        </a:p>
      </dgm:t>
    </dgm:pt>
    <dgm:pt modelId="{0358AD6C-558A-4DEF-96D6-C05AAD20F5A4}">
      <dgm:prSet phldrT="[文本]"/>
      <dgm:spPr/>
      <dgm:t>
        <a:bodyPr/>
        <a:lstStyle/>
        <a:p>
          <a:r>
            <a:rPr lang="zh-CN" dirty="0" smtClean="0"/>
            <a:t>征询社会公众意见</a:t>
          </a:r>
          <a:endParaRPr lang="zh-CN" altLang="en-US" dirty="0"/>
        </a:p>
      </dgm:t>
    </dgm:pt>
    <dgm:pt modelId="{DAB166B4-B911-4917-A036-4B8F1BB6F6CA}" cxnId="{A876148F-4DF4-4228-BC73-A78940DB4E1E}" type="parTrans">
      <dgm:prSet/>
      <dgm:spPr/>
      <dgm:t>
        <a:bodyPr/>
        <a:lstStyle/>
        <a:p>
          <a:endParaRPr lang="zh-CN" altLang="en-US"/>
        </a:p>
      </dgm:t>
    </dgm:pt>
    <dgm:pt modelId="{9A7F5DF8-F104-4088-9305-422451AC15CF}" cxnId="{A876148F-4DF4-4228-BC73-A78940DB4E1E}" type="sibTrans">
      <dgm:prSet/>
      <dgm:spPr/>
      <dgm:t>
        <a:bodyPr/>
        <a:lstStyle/>
        <a:p>
          <a:endParaRPr lang="zh-CN" altLang="en-US"/>
        </a:p>
      </dgm:t>
    </dgm:pt>
    <dgm:pt modelId="{BFEA030F-B281-47CB-9A0C-A6C5C449F2DB}">
      <dgm:prSet phldrT="[文本]"/>
      <dgm:spPr>
        <a:solidFill>
          <a:schemeClr val="accent1">
            <a:lumMod val="40000"/>
            <a:lumOff val="60000"/>
          </a:schemeClr>
        </a:solidFill>
      </dgm:spPr>
      <dgm:t>
        <a:bodyPr/>
        <a:lstStyle/>
        <a:p>
          <a:r>
            <a:rPr lang="zh-CN" altLang="en-US" dirty="0" smtClean="0"/>
            <a:t>通过市自然资源局局务会审定</a:t>
          </a:r>
          <a:endParaRPr lang="zh-CN" altLang="en-US" dirty="0"/>
        </a:p>
      </dgm:t>
    </dgm:pt>
    <dgm:pt modelId="{924EAFC0-51C6-4CF2-ACF3-697FCF85F04D}" cxnId="{762E3B64-F274-4795-A532-DCBF1E36D823}" type="parTrans">
      <dgm:prSet/>
      <dgm:spPr/>
      <dgm:t>
        <a:bodyPr/>
        <a:lstStyle/>
        <a:p>
          <a:endParaRPr lang="zh-CN" altLang="en-US"/>
        </a:p>
      </dgm:t>
    </dgm:pt>
    <dgm:pt modelId="{17221F6C-5F87-4001-A664-5243C6468616}" cxnId="{762E3B64-F274-4795-A532-DCBF1E36D823}" type="sibTrans">
      <dgm:prSet/>
      <dgm:spPr/>
      <dgm:t>
        <a:bodyPr/>
        <a:lstStyle/>
        <a:p>
          <a:endParaRPr lang="zh-CN" altLang="en-US"/>
        </a:p>
      </dgm:t>
    </dgm:pt>
    <dgm:pt modelId="{D24BD36B-0BF3-4928-BCD5-C9AD74630799}" type="pres">
      <dgm:prSet presAssocID="{F238D5F8-5EB2-44FC-94F3-5FADF92B6DDC}" presName="Name0" presStyleCnt="0">
        <dgm:presLayoutVars>
          <dgm:chMax val="7"/>
          <dgm:chPref val="7"/>
          <dgm:dir/>
        </dgm:presLayoutVars>
      </dgm:prSet>
      <dgm:spPr/>
      <dgm:t>
        <a:bodyPr/>
        <a:lstStyle/>
        <a:p>
          <a:endParaRPr lang="zh-CN" altLang="en-US"/>
        </a:p>
      </dgm:t>
    </dgm:pt>
    <dgm:pt modelId="{3A6DDB12-F05D-49CC-8E98-13D81EADBB1F}" type="pres">
      <dgm:prSet presAssocID="{F238D5F8-5EB2-44FC-94F3-5FADF92B6DDC}" presName="Name1" presStyleCnt="0"/>
      <dgm:spPr/>
    </dgm:pt>
    <dgm:pt modelId="{00ED33CA-5FB9-4C72-9923-4203F76F8D40}" type="pres">
      <dgm:prSet presAssocID="{F238D5F8-5EB2-44FC-94F3-5FADF92B6DDC}" presName="cycle" presStyleCnt="0"/>
      <dgm:spPr/>
    </dgm:pt>
    <dgm:pt modelId="{88DFD185-15C2-4029-AFFD-F8B6256C919C}" type="pres">
      <dgm:prSet presAssocID="{F238D5F8-5EB2-44FC-94F3-5FADF92B6DDC}" presName="srcNode" presStyleLbl="node1" presStyleIdx="0" presStyleCnt="6"/>
      <dgm:spPr/>
    </dgm:pt>
    <dgm:pt modelId="{5D29AF67-ABF5-4948-B93F-719838262333}" type="pres">
      <dgm:prSet presAssocID="{F238D5F8-5EB2-44FC-94F3-5FADF92B6DDC}" presName="conn" presStyleLbl="parChTrans1D2" presStyleIdx="0" presStyleCnt="1"/>
      <dgm:spPr/>
      <dgm:t>
        <a:bodyPr/>
        <a:lstStyle/>
        <a:p>
          <a:endParaRPr lang="zh-CN" altLang="en-US"/>
        </a:p>
      </dgm:t>
    </dgm:pt>
    <dgm:pt modelId="{A5710311-F55A-49FC-B007-7217DAB4D496}" type="pres">
      <dgm:prSet presAssocID="{F238D5F8-5EB2-44FC-94F3-5FADF92B6DDC}" presName="extraNode" presStyleLbl="node1" presStyleIdx="0" presStyleCnt="6"/>
      <dgm:spPr/>
    </dgm:pt>
    <dgm:pt modelId="{270FD401-C254-4711-A2BF-9A51B2C73E75}" type="pres">
      <dgm:prSet presAssocID="{F238D5F8-5EB2-44FC-94F3-5FADF92B6DDC}" presName="dstNode" presStyleLbl="node1" presStyleIdx="0" presStyleCnt="6"/>
      <dgm:spPr/>
    </dgm:pt>
    <dgm:pt modelId="{499867C9-2D75-4BB7-A179-A6BF30698E6D}" type="pres">
      <dgm:prSet presAssocID="{ACDA5D87-FF8D-47B9-B7AC-EB56F1B637E8}" presName="text_1" presStyleLbl="node1" presStyleIdx="0" presStyleCnt="6">
        <dgm:presLayoutVars>
          <dgm:bulletEnabled val="1"/>
        </dgm:presLayoutVars>
      </dgm:prSet>
      <dgm:spPr/>
      <dgm:t>
        <a:bodyPr/>
        <a:lstStyle/>
        <a:p>
          <a:endParaRPr lang="zh-CN" altLang="en-US"/>
        </a:p>
      </dgm:t>
    </dgm:pt>
    <dgm:pt modelId="{3B81B87B-25FB-4E1F-87C8-BF9E54F59B86}" type="pres">
      <dgm:prSet presAssocID="{ACDA5D87-FF8D-47B9-B7AC-EB56F1B637E8}" presName="accent_1" presStyleCnt="0"/>
      <dgm:spPr/>
    </dgm:pt>
    <dgm:pt modelId="{3159323E-5547-4B18-B0E9-970726E2D09A}" type="pres">
      <dgm:prSet presAssocID="{ACDA5D87-FF8D-47B9-B7AC-EB56F1B637E8}" presName="accentRepeatNode" presStyleLbl="solidFgAcc1" presStyleIdx="0" presStyleCnt="6"/>
      <dgm:spPr/>
    </dgm:pt>
    <dgm:pt modelId="{5AF071E4-A6E2-4852-8589-C945B2A215D9}" type="pres">
      <dgm:prSet presAssocID="{27D7AEE4-18C1-4737-84BB-C67803FA07D1}" presName="text_2" presStyleLbl="node1" presStyleIdx="1" presStyleCnt="6">
        <dgm:presLayoutVars>
          <dgm:bulletEnabled val="1"/>
        </dgm:presLayoutVars>
      </dgm:prSet>
      <dgm:spPr/>
      <dgm:t>
        <a:bodyPr/>
        <a:lstStyle/>
        <a:p>
          <a:endParaRPr lang="zh-CN" altLang="en-US"/>
        </a:p>
      </dgm:t>
    </dgm:pt>
    <dgm:pt modelId="{3899F11B-C9DF-485B-A6F8-5903F120AEF2}" type="pres">
      <dgm:prSet presAssocID="{27D7AEE4-18C1-4737-84BB-C67803FA07D1}" presName="accent_2" presStyleCnt="0"/>
      <dgm:spPr/>
    </dgm:pt>
    <dgm:pt modelId="{49ACF5BC-A9CF-4398-8B50-7AC580754003}" type="pres">
      <dgm:prSet presAssocID="{27D7AEE4-18C1-4737-84BB-C67803FA07D1}" presName="accentRepeatNode" presStyleLbl="solidFgAcc1" presStyleIdx="1" presStyleCnt="6"/>
      <dgm:spPr/>
    </dgm:pt>
    <dgm:pt modelId="{70DA3BBF-2C01-4F63-BD30-F26DA3B662B2}" type="pres">
      <dgm:prSet presAssocID="{0358AD6C-558A-4DEF-96D6-C05AAD20F5A4}" presName="text_3" presStyleLbl="node1" presStyleIdx="2" presStyleCnt="6">
        <dgm:presLayoutVars>
          <dgm:bulletEnabled val="1"/>
        </dgm:presLayoutVars>
      </dgm:prSet>
      <dgm:spPr/>
      <dgm:t>
        <a:bodyPr/>
        <a:lstStyle/>
        <a:p>
          <a:endParaRPr lang="zh-CN" altLang="en-US"/>
        </a:p>
      </dgm:t>
    </dgm:pt>
    <dgm:pt modelId="{D25C2577-9527-4BC8-B52A-3141691B3A94}" type="pres">
      <dgm:prSet presAssocID="{0358AD6C-558A-4DEF-96D6-C05AAD20F5A4}" presName="accent_3" presStyleCnt="0"/>
      <dgm:spPr/>
    </dgm:pt>
    <dgm:pt modelId="{67AE9D86-9ADC-425B-9CFC-AA0EBBC010D7}" type="pres">
      <dgm:prSet presAssocID="{0358AD6C-558A-4DEF-96D6-C05AAD20F5A4}" presName="accentRepeatNode" presStyleLbl="solidFgAcc1" presStyleIdx="2" presStyleCnt="6"/>
      <dgm:spPr/>
    </dgm:pt>
    <dgm:pt modelId="{4173CFC2-0D2F-4929-A80C-D3F266A49861}" type="pres">
      <dgm:prSet presAssocID="{E633497E-BA6A-4C7D-9FFE-8A8BC711AB27}" presName="text_4" presStyleLbl="node1" presStyleIdx="3" presStyleCnt="6">
        <dgm:presLayoutVars>
          <dgm:bulletEnabled val="1"/>
        </dgm:presLayoutVars>
      </dgm:prSet>
      <dgm:spPr/>
      <dgm:t>
        <a:bodyPr/>
        <a:lstStyle/>
        <a:p>
          <a:endParaRPr lang="zh-CN" altLang="en-US"/>
        </a:p>
      </dgm:t>
    </dgm:pt>
    <dgm:pt modelId="{FA1A0E9C-432C-43DD-8E17-DC5FA86EEEAF}" type="pres">
      <dgm:prSet presAssocID="{E633497E-BA6A-4C7D-9FFE-8A8BC711AB27}" presName="accent_4" presStyleCnt="0"/>
      <dgm:spPr/>
    </dgm:pt>
    <dgm:pt modelId="{A47D3E3F-34CF-49A3-8644-6E8E61122AA0}" type="pres">
      <dgm:prSet presAssocID="{E633497E-BA6A-4C7D-9FFE-8A8BC711AB27}" presName="accentRepeatNode" presStyleLbl="solidFgAcc1" presStyleIdx="3" presStyleCnt="6"/>
      <dgm:spPr/>
    </dgm:pt>
    <dgm:pt modelId="{6FDAFF30-3681-48DD-B30D-3BCD85A72005}" type="pres">
      <dgm:prSet presAssocID="{11108F81-F426-4587-A415-CA254DD45E64}" presName="text_5" presStyleLbl="node1" presStyleIdx="4" presStyleCnt="6">
        <dgm:presLayoutVars>
          <dgm:bulletEnabled val="1"/>
        </dgm:presLayoutVars>
      </dgm:prSet>
      <dgm:spPr/>
      <dgm:t>
        <a:bodyPr/>
        <a:lstStyle/>
        <a:p>
          <a:endParaRPr lang="zh-CN" altLang="en-US"/>
        </a:p>
      </dgm:t>
    </dgm:pt>
    <dgm:pt modelId="{326DD41D-06BD-418F-9887-627DB27359D8}" type="pres">
      <dgm:prSet presAssocID="{11108F81-F426-4587-A415-CA254DD45E64}" presName="accent_5" presStyleCnt="0"/>
      <dgm:spPr/>
    </dgm:pt>
    <dgm:pt modelId="{0758E5CA-AA6E-4164-B7CF-F9EFCB9BCF2D}" type="pres">
      <dgm:prSet presAssocID="{11108F81-F426-4587-A415-CA254DD45E64}" presName="accentRepeatNode" presStyleLbl="solidFgAcc1" presStyleIdx="4" presStyleCnt="6"/>
      <dgm:spPr/>
    </dgm:pt>
    <dgm:pt modelId="{75D5A882-88BB-400B-9445-9123951FAE43}" type="pres">
      <dgm:prSet presAssocID="{BFEA030F-B281-47CB-9A0C-A6C5C449F2DB}" presName="text_6" presStyleLbl="node1" presStyleIdx="5" presStyleCnt="6">
        <dgm:presLayoutVars>
          <dgm:bulletEnabled val="1"/>
        </dgm:presLayoutVars>
      </dgm:prSet>
      <dgm:spPr/>
      <dgm:t>
        <a:bodyPr/>
        <a:lstStyle/>
        <a:p>
          <a:endParaRPr lang="zh-CN" altLang="en-US"/>
        </a:p>
      </dgm:t>
    </dgm:pt>
    <dgm:pt modelId="{B6EE12D3-2981-4E01-923D-777556F3E70B}" type="pres">
      <dgm:prSet presAssocID="{BFEA030F-B281-47CB-9A0C-A6C5C449F2DB}" presName="accent_6" presStyleCnt="0"/>
      <dgm:spPr/>
    </dgm:pt>
    <dgm:pt modelId="{ED9622A6-50B2-433E-B3B8-3D514347A5F6}" type="pres">
      <dgm:prSet presAssocID="{BFEA030F-B281-47CB-9A0C-A6C5C449F2DB}" presName="accentRepeatNode" presStyleLbl="solidFgAcc1" presStyleIdx="5" presStyleCnt="6"/>
      <dgm:spPr/>
    </dgm:pt>
  </dgm:ptLst>
  <dgm:cxnLst>
    <dgm:cxn modelId="{FA0D0DD4-F9D0-4A39-9090-5E57D70BC545}" type="presOf" srcId="{11108F81-F426-4587-A415-CA254DD45E64}" destId="{6FDAFF30-3681-48DD-B30D-3BCD85A72005}" srcOrd="0" destOrd="0" presId="urn:microsoft.com/office/officeart/2008/layout/VerticalCurvedList"/>
    <dgm:cxn modelId="{2C323A0E-9A5B-4ED3-B4C5-815E1778889A}" type="presOf" srcId="{E633497E-BA6A-4C7D-9FFE-8A8BC711AB27}" destId="{4173CFC2-0D2F-4929-A80C-D3F266A49861}" srcOrd="0" destOrd="0" presId="urn:microsoft.com/office/officeart/2008/layout/VerticalCurvedList"/>
    <dgm:cxn modelId="{A876148F-4DF4-4228-BC73-A78940DB4E1E}" srcId="{F238D5F8-5EB2-44FC-94F3-5FADF92B6DDC}" destId="{0358AD6C-558A-4DEF-96D6-C05AAD20F5A4}" srcOrd="2" destOrd="0" parTransId="{DAB166B4-B911-4917-A036-4B8F1BB6F6CA}" sibTransId="{9A7F5DF8-F104-4088-9305-422451AC15CF}"/>
    <dgm:cxn modelId="{D02F019E-5055-4FA4-998D-4837991BE4C9}" type="presOf" srcId="{F238D5F8-5EB2-44FC-94F3-5FADF92B6DDC}" destId="{D24BD36B-0BF3-4928-BCD5-C9AD74630799}" srcOrd="0" destOrd="0" presId="urn:microsoft.com/office/officeart/2008/layout/VerticalCurvedList"/>
    <dgm:cxn modelId="{A683060C-EADB-4C59-A91D-9B10FBF7C0D5}" type="presOf" srcId="{0358AD6C-558A-4DEF-96D6-C05AAD20F5A4}" destId="{70DA3BBF-2C01-4F63-BD30-F26DA3B662B2}" srcOrd="0" destOrd="0" presId="urn:microsoft.com/office/officeart/2008/layout/VerticalCurvedList"/>
    <dgm:cxn modelId="{29658BAD-089D-425A-B618-EB6A5CF86700}" srcId="{F238D5F8-5EB2-44FC-94F3-5FADF92B6DDC}" destId="{ACDA5D87-FF8D-47B9-B7AC-EB56F1B637E8}" srcOrd="0" destOrd="0" parTransId="{B8465F31-8AE7-4B1D-8B40-936B60EB037A}" sibTransId="{306EC833-8AC1-4F09-B224-AA7E600B025F}"/>
    <dgm:cxn modelId="{5BB35CA7-F8CE-483D-B183-ACC9E95CAE51}" type="presOf" srcId="{BFEA030F-B281-47CB-9A0C-A6C5C449F2DB}" destId="{75D5A882-88BB-400B-9445-9123951FAE43}" srcOrd="0" destOrd="0" presId="urn:microsoft.com/office/officeart/2008/layout/VerticalCurvedList"/>
    <dgm:cxn modelId="{E45CA275-F139-4CC9-91AE-DD3E046E92B6}" srcId="{F238D5F8-5EB2-44FC-94F3-5FADF92B6DDC}" destId="{E633497E-BA6A-4C7D-9FFE-8A8BC711AB27}" srcOrd="3" destOrd="0" parTransId="{EA8B68DD-0C93-47FE-A146-F9B19326AA86}" sibTransId="{29B9186C-765C-4A89-9530-8E97F0AAA0B0}"/>
    <dgm:cxn modelId="{8E2D44AC-C5FB-47CF-8D12-3C346707F8B8}" type="presOf" srcId="{ACDA5D87-FF8D-47B9-B7AC-EB56F1B637E8}" destId="{499867C9-2D75-4BB7-A179-A6BF30698E6D}" srcOrd="0" destOrd="0" presId="urn:microsoft.com/office/officeart/2008/layout/VerticalCurvedList"/>
    <dgm:cxn modelId="{9B30B2E3-25D7-4EA5-A29B-E9363D0E1F6C}" type="presOf" srcId="{306EC833-8AC1-4F09-B224-AA7E600B025F}" destId="{5D29AF67-ABF5-4948-B93F-719838262333}" srcOrd="0" destOrd="0" presId="urn:microsoft.com/office/officeart/2008/layout/VerticalCurvedList"/>
    <dgm:cxn modelId="{D6569612-8F0D-4F2B-8BCD-EB9907A5E8B8}" type="presOf" srcId="{27D7AEE4-18C1-4737-84BB-C67803FA07D1}" destId="{5AF071E4-A6E2-4852-8589-C945B2A215D9}" srcOrd="0" destOrd="0" presId="urn:microsoft.com/office/officeart/2008/layout/VerticalCurvedList"/>
    <dgm:cxn modelId="{F8CA4661-4877-45E1-ACB3-EC15A3C39E87}" srcId="{F238D5F8-5EB2-44FC-94F3-5FADF92B6DDC}" destId="{11108F81-F426-4587-A415-CA254DD45E64}" srcOrd="4" destOrd="0" parTransId="{1FB77B7D-CEBB-4A38-A02D-D753739A7AE7}" sibTransId="{2C3234F2-F46A-4ABA-9A5A-120556C8D50D}"/>
    <dgm:cxn modelId="{F90D9B56-04FA-40EA-8A20-B402B63CD0EC}" srcId="{F238D5F8-5EB2-44FC-94F3-5FADF92B6DDC}" destId="{27D7AEE4-18C1-4737-84BB-C67803FA07D1}" srcOrd="1" destOrd="0" parTransId="{922263C8-F4E9-40E2-A8E4-EA81EB269EF3}" sibTransId="{D4C6FD5C-A418-424B-A57E-EC6F4C757BF3}"/>
    <dgm:cxn modelId="{762E3B64-F274-4795-A532-DCBF1E36D823}" srcId="{F238D5F8-5EB2-44FC-94F3-5FADF92B6DDC}" destId="{BFEA030F-B281-47CB-9A0C-A6C5C449F2DB}" srcOrd="5" destOrd="0" parTransId="{924EAFC0-51C6-4CF2-ACF3-697FCF85F04D}" sibTransId="{17221F6C-5F87-4001-A664-5243C6468616}"/>
    <dgm:cxn modelId="{734C179F-D17D-42C0-B443-B96BB1B22155}" type="presParOf" srcId="{D24BD36B-0BF3-4928-BCD5-C9AD74630799}" destId="{3A6DDB12-F05D-49CC-8E98-13D81EADBB1F}" srcOrd="0" destOrd="0" presId="urn:microsoft.com/office/officeart/2008/layout/VerticalCurvedList"/>
    <dgm:cxn modelId="{C29F7586-C5AA-444F-9B9E-B600364BE287}" type="presParOf" srcId="{3A6DDB12-F05D-49CC-8E98-13D81EADBB1F}" destId="{00ED33CA-5FB9-4C72-9923-4203F76F8D40}" srcOrd="0" destOrd="0" presId="urn:microsoft.com/office/officeart/2008/layout/VerticalCurvedList"/>
    <dgm:cxn modelId="{B8985FF6-AD1A-4AA7-BB38-1F76F2029531}" type="presParOf" srcId="{00ED33CA-5FB9-4C72-9923-4203F76F8D40}" destId="{88DFD185-15C2-4029-AFFD-F8B6256C919C}" srcOrd="0" destOrd="0" presId="urn:microsoft.com/office/officeart/2008/layout/VerticalCurvedList"/>
    <dgm:cxn modelId="{28E573F4-A596-4FE7-84CD-196D4BA5F8C5}" type="presParOf" srcId="{00ED33CA-5FB9-4C72-9923-4203F76F8D40}" destId="{5D29AF67-ABF5-4948-B93F-719838262333}" srcOrd="1" destOrd="0" presId="urn:microsoft.com/office/officeart/2008/layout/VerticalCurvedList"/>
    <dgm:cxn modelId="{F4E70776-F5E9-4B77-B061-86BA68178BF1}" type="presParOf" srcId="{00ED33CA-5FB9-4C72-9923-4203F76F8D40}" destId="{A5710311-F55A-49FC-B007-7217DAB4D496}" srcOrd="2" destOrd="0" presId="urn:microsoft.com/office/officeart/2008/layout/VerticalCurvedList"/>
    <dgm:cxn modelId="{24880A63-08CF-4E65-8566-B14FFF846CBE}" type="presParOf" srcId="{00ED33CA-5FB9-4C72-9923-4203F76F8D40}" destId="{270FD401-C254-4711-A2BF-9A51B2C73E75}" srcOrd="3" destOrd="0" presId="urn:microsoft.com/office/officeart/2008/layout/VerticalCurvedList"/>
    <dgm:cxn modelId="{5754022A-39F7-4137-9A4E-BDF9CD8D0D97}" type="presParOf" srcId="{3A6DDB12-F05D-49CC-8E98-13D81EADBB1F}" destId="{499867C9-2D75-4BB7-A179-A6BF30698E6D}" srcOrd="1" destOrd="0" presId="urn:microsoft.com/office/officeart/2008/layout/VerticalCurvedList"/>
    <dgm:cxn modelId="{367CE718-EA12-4472-9092-DE27F30DB1A2}" type="presParOf" srcId="{3A6DDB12-F05D-49CC-8E98-13D81EADBB1F}" destId="{3B81B87B-25FB-4E1F-87C8-BF9E54F59B86}" srcOrd="2" destOrd="0" presId="urn:microsoft.com/office/officeart/2008/layout/VerticalCurvedList"/>
    <dgm:cxn modelId="{EC02E41F-600D-4864-A64F-F5EA61568117}" type="presParOf" srcId="{3B81B87B-25FB-4E1F-87C8-BF9E54F59B86}" destId="{3159323E-5547-4B18-B0E9-970726E2D09A}" srcOrd="0" destOrd="0" presId="urn:microsoft.com/office/officeart/2008/layout/VerticalCurvedList"/>
    <dgm:cxn modelId="{2CD3C7AF-EE8F-4B21-93E8-1256905E7902}" type="presParOf" srcId="{3A6DDB12-F05D-49CC-8E98-13D81EADBB1F}" destId="{5AF071E4-A6E2-4852-8589-C945B2A215D9}" srcOrd="3" destOrd="0" presId="urn:microsoft.com/office/officeart/2008/layout/VerticalCurvedList"/>
    <dgm:cxn modelId="{B13D0F8E-AB55-4FE3-80EB-741EC40AA236}" type="presParOf" srcId="{3A6DDB12-F05D-49CC-8E98-13D81EADBB1F}" destId="{3899F11B-C9DF-485B-A6F8-5903F120AEF2}" srcOrd="4" destOrd="0" presId="urn:microsoft.com/office/officeart/2008/layout/VerticalCurvedList"/>
    <dgm:cxn modelId="{E5E8B5CE-81A2-4004-A0FB-39823922F553}" type="presParOf" srcId="{3899F11B-C9DF-485B-A6F8-5903F120AEF2}" destId="{49ACF5BC-A9CF-4398-8B50-7AC580754003}" srcOrd="0" destOrd="0" presId="urn:microsoft.com/office/officeart/2008/layout/VerticalCurvedList"/>
    <dgm:cxn modelId="{C0FB30B7-4360-4ADC-BC54-D601EFC0BCEE}" type="presParOf" srcId="{3A6DDB12-F05D-49CC-8E98-13D81EADBB1F}" destId="{70DA3BBF-2C01-4F63-BD30-F26DA3B662B2}" srcOrd="5" destOrd="0" presId="urn:microsoft.com/office/officeart/2008/layout/VerticalCurvedList"/>
    <dgm:cxn modelId="{9FC16865-D117-453E-B624-B5A35A8C45EA}" type="presParOf" srcId="{3A6DDB12-F05D-49CC-8E98-13D81EADBB1F}" destId="{D25C2577-9527-4BC8-B52A-3141691B3A94}" srcOrd="6" destOrd="0" presId="urn:microsoft.com/office/officeart/2008/layout/VerticalCurvedList"/>
    <dgm:cxn modelId="{87828A9C-7C5A-40EF-B8D9-EA0F39446200}" type="presParOf" srcId="{D25C2577-9527-4BC8-B52A-3141691B3A94}" destId="{67AE9D86-9ADC-425B-9CFC-AA0EBBC010D7}" srcOrd="0" destOrd="0" presId="urn:microsoft.com/office/officeart/2008/layout/VerticalCurvedList"/>
    <dgm:cxn modelId="{0066301C-9EC5-4A7D-BBB2-99B1E08B75C0}" type="presParOf" srcId="{3A6DDB12-F05D-49CC-8E98-13D81EADBB1F}" destId="{4173CFC2-0D2F-4929-A80C-D3F266A49861}" srcOrd="7" destOrd="0" presId="urn:microsoft.com/office/officeart/2008/layout/VerticalCurvedList"/>
    <dgm:cxn modelId="{14AC2B29-1987-430F-9918-A74133987E6C}" type="presParOf" srcId="{3A6DDB12-F05D-49CC-8E98-13D81EADBB1F}" destId="{FA1A0E9C-432C-43DD-8E17-DC5FA86EEEAF}" srcOrd="8" destOrd="0" presId="urn:microsoft.com/office/officeart/2008/layout/VerticalCurvedList"/>
    <dgm:cxn modelId="{D3362BF9-B3CF-4412-9D31-78DB37343080}" type="presParOf" srcId="{FA1A0E9C-432C-43DD-8E17-DC5FA86EEEAF}" destId="{A47D3E3F-34CF-49A3-8644-6E8E61122AA0}" srcOrd="0" destOrd="0" presId="urn:microsoft.com/office/officeart/2008/layout/VerticalCurvedList"/>
    <dgm:cxn modelId="{0282479F-CFC2-4FCC-A743-EF8C34932411}" type="presParOf" srcId="{3A6DDB12-F05D-49CC-8E98-13D81EADBB1F}" destId="{6FDAFF30-3681-48DD-B30D-3BCD85A72005}" srcOrd="9" destOrd="0" presId="urn:microsoft.com/office/officeart/2008/layout/VerticalCurvedList"/>
    <dgm:cxn modelId="{0A4B4E81-BC0D-4623-8AE4-04F06097D1A6}" type="presParOf" srcId="{3A6DDB12-F05D-49CC-8E98-13D81EADBB1F}" destId="{326DD41D-06BD-418F-9887-627DB27359D8}" srcOrd="10" destOrd="0" presId="urn:microsoft.com/office/officeart/2008/layout/VerticalCurvedList"/>
    <dgm:cxn modelId="{2A75C690-A1F6-43F9-9BE1-5C1C69B07154}" type="presParOf" srcId="{326DD41D-06BD-418F-9887-627DB27359D8}" destId="{0758E5CA-AA6E-4164-B7CF-F9EFCB9BCF2D}" srcOrd="0" destOrd="0" presId="urn:microsoft.com/office/officeart/2008/layout/VerticalCurvedList"/>
    <dgm:cxn modelId="{AB1906EB-91FB-47F5-81F4-F2540B519A6D}" type="presParOf" srcId="{3A6DDB12-F05D-49CC-8E98-13D81EADBB1F}" destId="{75D5A882-88BB-400B-9445-9123951FAE43}" srcOrd="11" destOrd="0" presId="urn:microsoft.com/office/officeart/2008/layout/VerticalCurvedList"/>
    <dgm:cxn modelId="{BB2BEB49-AF5D-4FE4-8164-E41336B88B2E}" type="presParOf" srcId="{3A6DDB12-F05D-49CC-8E98-13D81EADBB1F}" destId="{B6EE12D3-2981-4E01-923D-777556F3E70B}" srcOrd="12" destOrd="0" presId="urn:microsoft.com/office/officeart/2008/layout/VerticalCurvedList"/>
    <dgm:cxn modelId="{FADEA6C1-E19A-4B36-8C7F-F9FD11BFFCE2}" type="presParOf" srcId="{B6EE12D3-2981-4E01-923D-777556F3E70B}" destId="{ED9622A6-50B2-433E-B3B8-3D514347A5F6}" srcOrd="0" destOrd="0" presId="urn:microsoft.com/office/officeart/2008/layout/VerticalCurvedLis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38D5F8-5EB2-44FC-94F3-5FADF92B6DDC}"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zh-CN" altLang="en-US"/>
        </a:p>
      </dgm:t>
    </dgm:pt>
    <dgm:pt modelId="{ACDA5D87-FF8D-47B9-B7AC-EB56F1B637E8}">
      <dgm:prSet phldrT="[文本]"/>
      <dgm:spPr>
        <a:solidFill>
          <a:schemeClr val="accent2">
            <a:lumMod val="40000"/>
            <a:lumOff val="60000"/>
          </a:schemeClr>
        </a:solidFill>
      </dgm:spPr>
      <dgm:t>
        <a:bodyPr/>
        <a:lstStyle/>
        <a:p>
          <a:r>
            <a:rPr lang="zh-CN" dirty="0" smtClean="0"/>
            <a:t>借鉴外省市政策制定情况，形成我市实施意见</a:t>
          </a:r>
          <a:endParaRPr lang="zh-CN" altLang="en-US" dirty="0"/>
        </a:p>
      </dgm:t>
    </dgm:pt>
    <dgm:pt modelId="{B8465F31-8AE7-4B1D-8B40-936B60EB037A}" cxnId="{29658BAD-089D-425A-B618-EB6A5CF86700}" type="parTrans">
      <dgm:prSet/>
      <dgm:spPr/>
      <dgm:t>
        <a:bodyPr/>
        <a:lstStyle/>
        <a:p>
          <a:endParaRPr lang="zh-CN" altLang="en-US"/>
        </a:p>
      </dgm:t>
    </dgm:pt>
    <dgm:pt modelId="{306EC833-8AC1-4F09-B224-AA7E600B025F}" cxnId="{29658BAD-089D-425A-B618-EB6A5CF86700}" type="sibTrans">
      <dgm:prSet/>
      <dgm:spPr/>
      <dgm:t>
        <a:bodyPr/>
        <a:lstStyle/>
        <a:p>
          <a:endParaRPr lang="zh-CN" altLang="en-US"/>
        </a:p>
      </dgm:t>
    </dgm:pt>
    <dgm:pt modelId="{E633497E-BA6A-4C7D-9FFE-8A8BC711AB27}">
      <dgm:prSet phldrT="[文本]"/>
      <dgm:spPr/>
      <dgm:t>
        <a:bodyPr/>
        <a:lstStyle/>
        <a:p>
          <a:r>
            <a:rPr lang="zh-CN" dirty="0" smtClean="0"/>
            <a:t>开展专家论证</a:t>
          </a:r>
          <a:endParaRPr lang="zh-CN" altLang="en-US" dirty="0"/>
        </a:p>
      </dgm:t>
    </dgm:pt>
    <dgm:pt modelId="{EA8B68DD-0C93-47FE-A146-F9B19326AA86}" cxnId="{E45CA275-F139-4CC9-91AE-DD3E046E92B6}" type="parTrans">
      <dgm:prSet/>
      <dgm:spPr/>
      <dgm:t>
        <a:bodyPr/>
        <a:lstStyle/>
        <a:p>
          <a:endParaRPr lang="zh-CN" altLang="en-US"/>
        </a:p>
      </dgm:t>
    </dgm:pt>
    <dgm:pt modelId="{29B9186C-765C-4A89-9530-8E97F0AAA0B0}" cxnId="{E45CA275-F139-4CC9-91AE-DD3E046E92B6}" type="sibTrans">
      <dgm:prSet/>
      <dgm:spPr/>
      <dgm:t>
        <a:bodyPr/>
        <a:lstStyle/>
        <a:p>
          <a:endParaRPr lang="zh-CN" altLang="en-US"/>
        </a:p>
      </dgm:t>
    </dgm:pt>
    <dgm:pt modelId="{11108F81-F426-4587-A415-CA254DD45E64}">
      <dgm:prSet phldrT="[文本]"/>
      <dgm:spPr>
        <a:solidFill>
          <a:schemeClr val="accent6">
            <a:lumMod val="60000"/>
            <a:lumOff val="40000"/>
          </a:schemeClr>
        </a:solidFill>
      </dgm:spPr>
      <dgm:t>
        <a:bodyPr/>
        <a:lstStyle/>
        <a:p>
          <a:r>
            <a:rPr lang="zh-CN" dirty="0" smtClean="0"/>
            <a:t>进行社会稳定风险评估和合法性审查</a:t>
          </a:r>
          <a:endParaRPr lang="zh-CN" altLang="en-US" dirty="0"/>
        </a:p>
      </dgm:t>
    </dgm:pt>
    <dgm:pt modelId="{1FB77B7D-CEBB-4A38-A02D-D753739A7AE7}" cxnId="{F8CA4661-4877-45E1-ACB3-EC15A3C39E87}" type="parTrans">
      <dgm:prSet/>
      <dgm:spPr/>
      <dgm:t>
        <a:bodyPr/>
        <a:lstStyle/>
        <a:p>
          <a:endParaRPr lang="zh-CN" altLang="en-US"/>
        </a:p>
      </dgm:t>
    </dgm:pt>
    <dgm:pt modelId="{2C3234F2-F46A-4ABA-9A5A-120556C8D50D}" cxnId="{F8CA4661-4877-45E1-ACB3-EC15A3C39E87}" type="sibTrans">
      <dgm:prSet/>
      <dgm:spPr/>
      <dgm:t>
        <a:bodyPr/>
        <a:lstStyle/>
        <a:p>
          <a:endParaRPr lang="zh-CN" altLang="en-US"/>
        </a:p>
      </dgm:t>
    </dgm:pt>
    <dgm:pt modelId="{27D7AEE4-18C1-4737-84BB-C67803FA07D1}">
      <dgm:prSet phldrT="[文本]"/>
      <dgm:spPr/>
      <dgm:t>
        <a:bodyPr/>
        <a:lstStyle/>
        <a:p>
          <a:r>
            <a:rPr lang="zh-CN" b="1" dirty="0" smtClean="0">
              <a:solidFill>
                <a:srgbClr val="C00000"/>
              </a:solidFill>
            </a:rPr>
            <a:t>充分征求市直有关部门、区、县（市）政府意见</a:t>
          </a:r>
          <a:endParaRPr lang="zh-CN" altLang="en-US" b="1" dirty="0">
            <a:solidFill>
              <a:srgbClr val="C00000"/>
            </a:solidFill>
          </a:endParaRPr>
        </a:p>
      </dgm:t>
    </dgm:pt>
    <dgm:pt modelId="{922263C8-F4E9-40E2-A8E4-EA81EB269EF3}" cxnId="{F90D9B56-04FA-40EA-8A20-B402B63CD0EC}" type="parTrans">
      <dgm:prSet/>
      <dgm:spPr/>
      <dgm:t>
        <a:bodyPr/>
        <a:lstStyle/>
        <a:p>
          <a:endParaRPr lang="zh-CN" altLang="en-US"/>
        </a:p>
      </dgm:t>
    </dgm:pt>
    <dgm:pt modelId="{D4C6FD5C-A418-424B-A57E-EC6F4C757BF3}" cxnId="{F90D9B56-04FA-40EA-8A20-B402B63CD0EC}" type="sibTrans">
      <dgm:prSet/>
      <dgm:spPr/>
      <dgm:t>
        <a:bodyPr/>
        <a:lstStyle/>
        <a:p>
          <a:endParaRPr lang="zh-CN" altLang="en-US"/>
        </a:p>
      </dgm:t>
    </dgm:pt>
    <dgm:pt modelId="{0358AD6C-558A-4DEF-96D6-C05AAD20F5A4}">
      <dgm:prSet phldrT="[文本]"/>
      <dgm:spPr/>
      <dgm:t>
        <a:bodyPr/>
        <a:lstStyle/>
        <a:p>
          <a:r>
            <a:rPr lang="zh-CN" dirty="0" smtClean="0"/>
            <a:t>征询社会公众意见</a:t>
          </a:r>
          <a:endParaRPr lang="zh-CN" altLang="en-US" dirty="0"/>
        </a:p>
      </dgm:t>
    </dgm:pt>
    <dgm:pt modelId="{DAB166B4-B911-4917-A036-4B8F1BB6F6CA}" cxnId="{A876148F-4DF4-4228-BC73-A78940DB4E1E}" type="parTrans">
      <dgm:prSet/>
      <dgm:spPr/>
      <dgm:t>
        <a:bodyPr/>
        <a:lstStyle/>
        <a:p>
          <a:endParaRPr lang="zh-CN" altLang="en-US"/>
        </a:p>
      </dgm:t>
    </dgm:pt>
    <dgm:pt modelId="{9A7F5DF8-F104-4088-9305-422451AC15CF}" cxnId="{A876148F-4DF4-4228-BC73-A78940DB4E1E}" type="sibTrans">
      <dgm:prSet/>
      <dgm:spPr/>
      <dgm:t>
        <a:bodyPr/>
        <a:lstStyle/>
        <a:p>
          <a:endParaRPr lang="zh-CN" altLang="en-US"/>
        </a:p>
      </dgm:t>
    </dgm:pt>
    <dgm:pt modelId="{BFEA030F-B281-47CB-9A0C-A6C5C449F2DB}">
      <dgm:prSet phldrT="[文本]"/>
      <dgm:spPr>
        <a:solidFill>
          <a:schemeClr val="accent1">
            <a:lumMod val="40000"/>
            <a:lumOff val="60000"/>
          </a:schemeClr>
        </a:solidFill>
      </dgm:spPr>
      <dgm:t>
        <a:bodyPr/>
        <a:lstStyle/>
        <a:p>
          <a:r>
            <a:rPr lang="zh-CN" altLang="en-US" dirty="0" smtClean="0"/>
            <a:t>通过市自然资源局局务会审定</a:t>
          </a:r>
          <a:endParaRPr lang="zh-CN" altLang="en-US" dirty="0"/>
        </a:p>
      </dgm:t>
    </dgm:pt>
    <dgm:pt modelId="{924EAFC0-51C6-4CF2-ACF3-697FCF85F04D}" cxnId="{762E3B64-F274-4795-A532-DCBF1E36D823}" type="parTrans">
      <dgm:prSet/>
      <dgm:spPr/>
      <dgm:t>
        <a:bodyPr/>
        <a:lstStyle/>
        <a:p>
          <a:endParaRPr lang="zh-CN" altLang="en-US"/>
        </a:p>
      </dgm:t>
    </dgm:pt>
    <dgm:pt modelId="{17221F6C-5F87-4001-A664-5243C6468616}" cxnId="{762E3B64-F274-4795-A532-DCBF1E36D823}" type="sibTrans">
      <dgm:prSet/>
      <dgm:spPr/>
      <dgm:t>
        <a:bodyPr/>
        <a:lstStyle/>
        <a:p>
          <a:endParaRPr lang="zh-CN" altLang="en-US"/>
        </a:p>
      </dgm:t>
    </dgm:pt>
    <dgm:pt modelId="{D24BD36B-0BF3-4928-BCD5-C9AD74630799}" type="pres">
      <dgm:prSet presAssocID="{F238D5F8-5EB2-44FC-94F3-5FADF92B6DDC}" presName="Name0" presStyleCnt="0">
        <dgm:presLayoutVars>
          <dgm:chMax val="7"/>
          <dgm:chPref val="7"/>
          <dgm:dir/>
        </dgm:presLayoutVars>
      </dgm:prSet>
      <dgm:spPr/>
      <dgm:t>
        <a:bodyPr/>
        <a:lstStyle/>
        <a:p>
          <a:endParaRPr lang="zh-CN" altLang="en-US"/>
        </a:p>
      </dgm:t>
    </dgm:pt>
    <dgm:pt modelId="{3A6DDB12-F05D-49CC-8E98-13D81EADBB1F}" type="pres">
      <dgm:prSet presAssocID="{F238D5F8-5EB2-44FC-94F3-5FADF92B6DDC}" presName="Name1" presStyleCnt="0"/>
      <dgm:spPr/>
    </dgm:pt>
    <dgm:pt modelId="{00ED33CA-5FB9-4C72-9923-4203F76F8D40}" type="pres">
      <dgm:prSet presAssocID="{F238D5F8-5EB2-44FC-94F3-5FADF92B6DDC}" presName="cycle" presStyleCnt="0"/>
      <dgm:spPr/>
    </dgm:pt>
    <dgm:pt modelId="{88DFD185-15C2-4029-AFFD-F8B6256C919C}" type="pres">
      <dgm:prSet presAssocID="{F238D5F8-5EB2-44FC-94F3-5FADF92B6DDC}" presName="srcNode" presStyleLbl="node1" presStyleIdx="0" presStyleCnt="6"/>
      <dgm:spPr/>
    </dgm:pt>
    <dgm:pt modelId="{5D29AF67-ABF5-4948-B93F-719838262333}" type="pres">
      <dgm:prSet presAssocID="{F238D5F8-5EB2-44FC-94F3-5FADF92B6DDC}" presName="conn" presStyleLbl="parChTrans1D2" presStyleIdx="0" presStyleCnt="1"/>
      <dgm:spPr/>
      <dgm:t>
        <a:bodyPr/>
        <a:lstStyle/>
        <a:p>
          <a:endParaRPr lang="zh-CN" altLang="en-US"/>
        </a:p>
      </dgm:t>
    </dgm:pt>
    <dgm:pt modelId="{A5710311-F55A-49FC-B007-7217DAB4D496}" type="pres">
      <dgm:prSet presAssocID="{F238D5F8-5EB2-44FC-94F3-5FADF92B6DDC}" presName="extraNode" presStyleLbl="node1" presStyleIdx="0" presStyleCnt="6"/>
      <dgm:spPr/>
    </dgm:pt>
    <dgm:pt modelId="{270FD401-C254-4711-A2BF-9A51B2C73E75}" type="pres">
      <dgm:prSet presAssocID="{F238D5F8-5EB2-44FC-94F3-5FADF92B6DDC}" presName="dstNode" presStyleLbl="node1" presStyleIdx="0" presStyleCnt="6"/>
      <dgm:spPr/>
    </dgm:pt>
    <dgm:pt modelId="{499867C9-2D75-4BB7-A179-A6BF30698E6D}" type="pres">
      <dgm:prSet presAssocID="{ACDA5D87-FF8D-47B9-B7AC-EB56F1B637E8}" presName="text_1" presStyleLbl="node1" presStyleIdx="0" presStyleCnt="6">
        <dgm:presLayoutVars>
          <dgm:bulletEnabled val="1"/>
        </dgm:presLayoutVars>
      </dgm:prSet>
      <dgm:spPr/>
      <dgm:t>
        <a:bodyPr/>
        <a:lstStyle/>
        <a:p>
          <a:endParaRPr lang="zh-CN" altLang="en-US"/>
        </a:p>
      </dgm:t>
    </dgm:pt>
    <dgm:pt modelId="{3B81B87B-25FB-4E1F-87C8-BF9E54F59B86}" type="pres">
      <dgm:prSet presAssocID="{ACDA5D87-FF8D-47B9-B7AC-EB56F1B637E8}" presName="accent_1" presStyleCnt="0"/>
      <dgm:spPr/>
    </dgm:pt>
    <dgm:pt modelId="{3159323E-5547-4B18-B0E9-970726E2D09A}" type="pres">
      <dgm:prSet presAssocID="{ACDA5D87-FF8D-47B9-B7AC-EB56F1B637E8}" presName="accentRepeatNode" presStyleLbl="solidFgAcc1" presStyleIdx="0" presStyleCnt="6"/>
      <dgm:spPr/>
    </dgm:pt>
    <dgm:pt modelId="{5AF071E4-A6E2-4852-8589-C945B2A215D9}" type="pres">
      <dgm:prSet presAssocID="{27D7AEE4-18C1-4737-84BB-C67803FA07D1}" presName="text_2" presStyleLbl="node1" presStyleIdx="1" presStyleCnt="6">
        <dgm:presLayoutVars>
          <dgm:bulletEnabled val="1"/>
        </dgm:presLayoutVars>
      </dgm:prSet>
      <dgm:spPr/>
      <dgm:t>
        <a:bodyPr/>
        <a:lstStyle/>
        <a:p>
          <a:endParaRPr lang="zh-CN" altLang="en-US"/>
        </a:p>
      </dgm:t>
    </dgm:pt>
    <dgm:pt modelId="{3899F11B-C9DF-485B-A6F8-5903F120AEF2}" type="pres">
      <dgm:prSet presAssocID="{27D7AEE4-18C1-4737-84BB-C67803FA07D1}" presName="accent_2" presStyleCnt="0"/>
      <dgm:spPr/>
    </dgm:pt>
    <dgm:pt modelId="{49ACF5BC-A9CF-4398-8B50-7AC580754003}" type="pres">
      <dgm:prSet presAssocID="{27D7AEE4-18C1-4737-84BB-C67803FA07D1}" presName="accentRepeatNode" presStyleLbl="solidFgAcc1" presStyleIdx="1" presStyleCnt="6"/>
      <dgm:spPr/>
    </dgm:pt>
    <dgm:pt modelId="{70DA3BBF-2C01-4F63-BD30-F26DA3B662B2}" type="pres">
      <dgm:prSet presAssocID="{0358AD6C-558A-4DEF-96D6-C05AAD20F5A4}" presName="text_3" presStyleLbl="node1" presStyleIdx="2" presStyleCnt="6">
        <dgm:presLayoutVars>
          <dgm:bulletEnabled val="1"/>
        </dgm:presLayoutVars>
      </dgm:prSet>
      <dgm:spPr/>
      <dgm:t>
        <a:bodyPr/>
        <a:lstStyle/>
        <a:p>
          <a:endParaRPr lang="zh-CN" altLang="en-US"/>
        </a:p>
      </dgm:t>
    </dgm:pt>
    <dgm:pt modelId="{D25C2577-9527-4BC8-B52A-3141691B3A94}" type="pres">
      <dgm:prSet presAssocID="{0358AD6C-558A-4DEF-96D6-C05AAD20F5A4}" presName="accent_3" presStyleCnt="0"/>
      <dgm:spPr/>
    </dgm:pt>
    <dgm:pt modelId="{67AE9D86-9ADC-425B-9CFC-AA0EBBC010D7}" type="pres">
      <dgm:prSet presAssocID="{0358AD6C-558A-4DEF-96D6-C05AAD20F5A4}" presName="accentRepeatNode" presStyleLbl="solidFgAcc1" presStyleIdx="2" presStyleCnt="6"/>
      <dgm:spPr/>
    </dgm:pt>
    <dgm:pt modelId="{4173CFC2-0D2F-4929-A80C-D3F266A49861}" type="pres">
      <dgm:prSet presAssocID="{E633497E-BA6A-4C7D-9FFE-8A8BC711AB27}" presName="text_4" presStyleLbl="node1" presStyleIdx="3" presStyleCnt="6">
        <dgm:presLayoutVars>
          <dgm:bulletEnabled val="1"/>
        </dgm:presLayoutVars>
      </dgm:prSet>
      <dgm:spPr/>
      <dgm:t>
        <a:bodyPr/>
        <a:lstStyle/>
        <a:p>
          <a:endParaRPr lang="zh-CN" altLang="en-US"/>
        </a:p>
      </dgm:t>
    </dgm:pt>
    <dgm:pt modelId="{FA1A0E9C-432C-43DD-8E17-DC5FA86EEEAF}" type="pres">
      <dgm:prSet presAssocID="{E633497E-BA6A-4C7D-9FFE-8A8BC711AB27}" presName="accent_4" presStyleCnt="0"/>
      <dgm:spPr/>
    </dgm:pt>
    <dgm:pt modelId="{A47D3E3F-34CF-49A3-8644-6E8E61122AA0}" type="pres">
      <dgm:prSet presAssocID="{E633497E-BA6A-4C7D-9FFE-8A8BC711AB27}" presName="accentRepeatNode" presStyleLbl="solidFgAcc1" presStyleIdx="3" presStyleCnt="6"/>
      <dgm:spPr/>
    </dgm:pt>
    <dgm:pt modelId="{6FDAFF30-3681-48DD-B30D-3BCD85A72005}" type="pres">
      <dgm:prSet presAssocID="{11108F81-F426-4587-A415-CA254DD45E64}" presName="text_5" presStyleLbl="node1" presStyleIdx="4" presStyleCnt="6">
        <dgm:presLayoutVars>
          <dgm:bulletEnabled val="1"/>
        </dgm:presLayoutVars>
      </dgm:prSet>
      <dgm:spPr/>
      <dgm:t>
        <a:bodyPr/>
        <a:lstStyle/>
        <a:p>
          <a:endParaRPr lang="zh-CN" altLang="en-US"/>
        </a:p>
      </dgm:t>
    </dgm:pt>
    <dgm:pt modelId="{326DD41D-06BD-418F-9887-627DB27359D8}" type="pres">
      <dgm:prSet presAssocID="{11108F81-F426-4587-A415-CA254DD45E64}" presName="accent_5" presStyleCnt="0"/>
      <dgm:spPr/>
    </dgm:pt>
    <dgm:pt modelId="{0758E5CA-AA6E-4164-B7CF-F9EFCB9BCF2D}" type="pres">
      <dgm:prSet presAssocID="{11108F81-F426-4587-A415-CA254DD45E64}" presName="accentRepeatNode" presStyleLbl="solidFgAcc1" presStyleIdx="4" presStyleCnt="6"/>
      <dgm:spPr/>
    </dgm:pt>
    <dgm:pt modelId="{75D5A882-88BB-400B-9445-9123951FAE43}" type="pres">
      <dgm:prSet presAssocID="{BFEA030F-B281-47CB-9A0C-A6C5C449F2DB}" presName="text_6" presStyleLbl="node1" presStyleIdx="5" presStyleCnt="6">
        <dgm:presLayoutVars>
          <dgm:bulletEnabled val="1"/>
        </dgm:presLayoutVars>
      </dgm:prSet>
      <dgm:spPr/>
      <dgm:t>
        <a:bodyPr/>
        <a:lstStyle/>
        <a:p>
          <a:endParaRPr lang="zh-CN" altLang="en-US"/>
        </a:p>
      </dgm:t>
    </dgm:pt>
    <dgm:pt modelId="{B6EE12D3-2981-4E01-923D-777556F3E70B}" type="pres">
      <dgm:prSet presAssocID="{BFEA030F-B281-47CB-9A0C-A6C5C449F2DB}" presName="accent_6" presStyleCnt="0"/>
      <dgm:spPr/>
    </dgm:pt>
    <dgm:pt modelId="{ED9622A6-50B2-433E-B3B8-3D514347A5F6}" type="pres">
      <dgm:prSet presAssocID="{BFEA030F-B281-47CB-9A0C-A6C5C449F2DB}" presName="accentRepeatNode" presStyleLbl="solidFgAcc1" presStyleIdx="5" presStyleCnt="6"/>
      <dgm:spPr/>
    </dgm:pt>
  </dgm:ptLst>
  <dgm:cxnLst>
    <dgm:cxn modelId="{A876148F-4DF4-4228-BC73-A78940DB4E1E}" srcId="{F238D5F8-5EB2-44FC-94F3-5FADF92B6DDC}" destId="{0358AD6C-558A-4DEF-96D6-C05AAD20F5A4}" srcOrd="2" destOrd="0" parTransId="{DAB166B4-B911-4917-A036-4B8F1BB6F6CA}" sibTransId="{9A7F5DF8-F104-4088-9305-422451AC15CF}"/>
    <dgm:cxn modelId="{D69B6BED-04B7-41F7-95E6-0127082DED31}" type="presOf" srcId="{0358AD6C-558A-4DEF-96D6-C05AAD20F5A4}" destId="{70DA3BBF-2C01-4F63-BD30-F26DA3B662B2}" srcOrd="0" destOrd="0" presId="urn:microsoft.com/office/officeart/2008/layout/VerticalCurvedList"/>
    <dgm:cxn modelId="{29658BAD-089D-425A-B618-EB6A5CF86700}" srcId="{F238D5F8-5EB2-44FC-94F3-5FADF92B6DDC}" destId="{ACDA5D87-FF8D-47B9-B7AC-EB56F1B637E8}" srcOrd="0" destOrd="0" parTransId="{B8465F31-8AE7-4B1D-8B40-936B60EB037A}" sibTransId="{306EC833-8AC1-4F09-B224-AA7E600B025F}"/>
    <dgm:cxn modelId="{E45CA275-F139-4CC9-91AE-DD3E046E92B6}" srcId="{F238D5F8-5EB2-44FC-94F3-5FADF92B6DDC}" destId="{E633497E-BA6A-4C7D-9FFE-8A8BC711AB27}" srcOrd="3" destOrd="0" parTransId="{EA8B68DD-0C93-47FE-A146-F9B19326AA86}" sibTransId="{29B9186C-765C-4A89-9530-8E97F0AAA0B0}"/>
    <dgm:cxn modelId="{17537209-04B5-404A-B88B-87205965C16A}" type="presOf" srcId="{11108F81-F426-4587-A415-CA254DD45E64}" destId="{6FDAFF30-3681-48DD-B30D-3BCD85A72005}" srcOrd="0" destOrd="0" presId="urn:microsoft.com/office/officeart/2008/layout/VerticalCurvedList"/>
    <dgm:cxn modelId="{B323C647-B294-4294-84D8-3F843192F88F}" type="presOf" srcId="{ACDA5D87-FF8D-47B9-B7AC-EB56F1B637E8}" destId="{499867C9-2D75-4BB7-A179-A6BF30698E6D}" srcOrd="0" destOrd="0" presId="urn:microsoft.com/office/officeart/2008/layout/VerticalCurvedList"/>
    <dgm:cxn modelId="{717CA5EF-EF59-43BE-A2A1-32B2EEF060B3}" type="presOf" srcId="{BFEA030F-B281-47CB-9A0C-A6C5C449F2DB}" destId="{75D5A882-88BB-400B-9445-9123951FAE43}" srcOrd="0" destOrd="0" presId="urn:microsoft.com/office/officeart/2008/layout/VerticalCurvedList"/>
    <dgm:cxn modelId="{32FE8209-C07A-4131-B7F2-6D689076807E}" type="presOf" srcId="{E633497E-BA6A-4C7D-9FFE-8A8BC711AB27}" destId="{4173CFC2-0D2F-4929-A80C-D3F266A49861}" srcOrd="0" destOrd="0" presId="urn:microsoft.com/office/officeart/2008/layout/VerticalCurvedList"/>
    <dgm:cxn modelId="{F8CA4661-4877-45E1-ACB3-EC15A3C39E87}" srcId="{F238D5F8-5EB2-44FC-94F3-5FADF92B6DDC}" destId="{11108F81-F426-4587-A415-CA254DD45E64}" srcOrd="4" destOrd="0" parTransId="{1FB77B7D-CEBB-4A38-A02D-D753739A7AE7}" sibTransId="{2C3234F2-F46A-4ABA-9A5A-120556C8D50D}"/>
    <dgm:cxn modelId="{F90D9B56-04FA-40EA-8A20-B402B63CD0EC}" srcId="{F238D5F8-5EB2-44FC-94F3-5FADF92B6DDC}" destId="{27D7AEE4-18C1-4737-84BB-C67803FA07D1}" srcOrd="1" destOrd="0" parTransId="{922263C8-F4E9-40E2-A8E4-EA81EB269EF3}" sibTransId="{D4C6FD5C-A418-424B-A57E-EC6F4C757BF3}"/>
    <dgm:cxn modelId="{B4A47F51-360E-4A99-AB34-E1551D3D8F3B}" type="presOf" srcId="{306EC833-8AC1-4F09-B224-AA7E600B025F}" destId="{5D29AF67-ABF5-4948-B93F-719838262333}" srcOrd="0" destOrd="0" presId="urn:microsoft.com/office/officeart/2008/layout/VerticalCurvedList"/>
    <dgm:cxn modelId="{B9B992CF-3EA0-4F39-8BB1-9DAF4392C51E}" type="presOf" srcId="{F238D5F8-5EB2-44FC-94F3-5FADF92B6DDC}" destId="{D24BD36B-0BF3-4928-BCD5-C9AD74630799}" srcOrd="0" destOrd="0" presId="urn:microsoft.com/office/officeart/2008/layout/VerticalCurvedList"/>
    <dgm:cxn modelId="{F3C3796F-D54C-4575-A08E-6DBA299C91B6}" type="presOf" srcId="{27D7AEE4-18C1-4737-84BB-C67803FA07D1}" destId="{5AF071E4-A6E2-4852-8589-C945B2A215D9}" srcOrd="0" destOrd="0" presId="urn:microsoft.com/office/officeart/2008/layout/VerticalCurvedList"/>
    <dgm:cxn modelId="{762E3B64-F274-4795-A532-DCBF1E36D823}" srcId="{F238D5F8-5EB2-44FC-94F3-5FADF92B6DDC}" destId="{BFEA030F-B281-47CB-9A0C-A6C5C449F2DB}" srcOrd="5" destOrd="0" parTransId="{924EAFC0-51C6-4CF2-ACF3-697FCF85F04D}" sibTransId="{17221F6C-5F87-4001-A664-5243C6468616}"/>
    <dgm:cxn modelId="{45DD0800-146F-49DC-A1FF-A5CC77054A40}" type="presParOf" srcId="{D24BD36B-0BF3-4928-BCD5-C9AD74630799}" destId="{3A6DDB12-F05D-49CC-8E98-13D81EADBB1F}" srcOrd="0" destOrd="0" presId="urn:microsoft.com/office/officeart/2008/layout/VerticalCurvedList"/>
    <dgm:cxn modelId="{2249A795-3AA6-41CF-8297-E82A50844AEB}" type="presParOf" srcId="{3A6DDB12-F05D-49CC-8E98-13D81EADBB1F}" destId="{00ED33CA-5FB9-4C72-9923-4203F76F8D40}" srcOrd="0" destOrd="0" presId="urn:microsoft.com/office/officeart/2008/layout/VerticalCurvedList"/>
    <dgm:cxn modelId="{8EB2B34C-14B3-4087-9AA8-C6B5D332FE67}" type="presParOf" srcId="{00ED33CA-5FB9-4C72-9923-4203F76F8D40}" destId="{88DFD185-15C2-4029-AFFD-F8B6256C919C}" srcOrd="0" destOrd="0" presId="urn:microsoft.com/office/officeart/2008/layout/VerticalCurvedList"/>
    <dgm:cxn modelId="{EE453027-ECCE-4A04-A3D6-8775ECDE96D8}" type="presParOf" srcId="{00ED33CA-5FB9-4C72-9923-4203F76F8D40}" destId="{5D29AF67-ABF5-4948-B93F-719838262333}" srcOrd="1" destOrd="0" presId="urn:microsoft.com/office/officeart/2008/layout/VerticalCurvedList"/>
    <dgm:cxn modelId="{4F14D791-A622-42F1-B256-1B8D0E6B83EB}" type="presParOf" srcId="{00ED33CA-5FB9-4C72-9923-4203F76F8D40}" destId="{A5710311-F55A-49FC-B007-7217DAB4D496}" srcOrd="2" destOrd="0" presId="urn:microsoft.com/office/officeart/2008/layout/VerticalCurvedList"/>
    <dgm:cxn modelId="{168043D5-FF4A-48B2-996D-E3542DD4944F}" type="presParOf" srcId="{00ED33CA-5FB9-4C72-9923-4203F76F8D40}" destId="{270FD401-C254-4711-A2BF-9A51B2C73E75}" srcOrd="3" destOrd="0" presId="urn:microsoft.com/office/officeart/2008/layout/VerticalCurvedList"/>
    <dgm:cxn modelId="{F9E57616-2D1C-41EA-AD15-DC5C1873D344}" type="presParOf" srcId="{3A6DDB12-F05D-49CC-8E98-13D81EADBB1F}" destId="{499867C9-2D75-4BB7-A179-A6BF30698E6D}" srcOrd="1" destOrd="0" presId="urn:microsoft.com/office/officeart/2008/layout/VerticalCurvedList"/>
    <dgm:cxn modelId="{31324216-9EB5-400C-A040-CDD3E45EA6CB}" type="presParOf" srcId="{3A6DDB12-F05D-49CC-8E98-13D81EADBB1F}" destId="{3B81B87B-25FB-4E1F-87C8-BF9E54F59B86}" srcOrd="2" destOrd="0" presId="urn:microsoft.com/office/officeart/2008/layout/VerticalCurvedList"/>
    <dgm:cxn modelId="{7A455209-4F42-4990-AFB0-9FCD0534F86E}" type="presParOf" srcId="{3B81B87B-25FB-4E1F-87C8-BF9E54F59B86}" destId="{3159323E-5547-4B18-B0E9-970726E2D09A}" srcOrd="0" destOrd="0" presId="urn:microsoft.com/office/officeart/2008/layout/VerticalCurvedList"/>
    <dgm:cxn modelId="{60DDA34D-ACA6-4916-9C6D-A0EA6813F238}" type="presParOf" srcId="{3A6DDB12-F05D-49CC-8E98-13D81EADBB1F}" destId="{5AF071E4-A6E2-4852-8589-C945B2A215D9}" srcOrd="3" destOrd="0" presId="urn:microsoft.com/office/officeart/2008/layout/VerticalCurvedList"/>
    <dgm:cxn modelId="{9D9A3C54-9F23-46A8-A93E-12F91D70805D}" type="presParOf" srcId="{3A6DDB12-F05D-49CC-8E98-13D81EADBB1F}" destId="{3899F11B-C9DF-485B-A6F8-5903F120AEF2}" srcOrd="4" destOrd="0" presId="urn:microsoft.com/office/officeart/2008/layout/VerticalCurvedList"/>
    <dgm:cxn modelId="{1B20D465-CC15-467E-BC1F-1CBC5D3D3E35}" type="presParOf" srcId="{3899F11B-C9DF-485B-A6F8-5903F120AEF2}" destId="{49ACF5BC-A9CF-4398-8B50-7AC580754003}" srcOrd="0" destOrd="0" presId="urn:microsoft.com/office/officeart/2008/layout/VerticalCurvedList"/>
    <dgm:cxn modelId="{66778B04-A7F5-4F33-A8AE-9F65377EE885}" type="presParOf" srcId="{3A6DDB12-F05D-49CC-8E98-13D81EADBB1F}" destId="{70DA3BBF-2C01-4F63-BD30-F26DA3B662B2}" srcOrd="5" destOrd="0" presId="urn:microsoft.com/office/officeart/2008/layout/VerticalCurvedList"/>
    <dgm:cxn modelId="{9E2B9162-C2A5-4F7A-9197-CF98F5B729C6}" type="presParOf" srcId="{3A6DDB12-F05D-49CC-8E98-13D81EADBB1F}" destId="{D25C2577-9527-4BC8-B52A-3141691B3A94}" srcOrd="6" destOrd="0" presId="urn:microsoft.com/office/officeart/2008/layout/VerticalCurvedList"/>
    <dgm:cxn modelId="{121A26DA-5E59-4C78-9B90-06A7101495D8}" type="presParOf" srcId="{D25C2577-9527-4BC8-B52A-3141691B3A94}" destId="{67AE9D86-9ADC-425B-9CFC-AA0EBBC010D7}" srcOrd="0" destOrd="0" presId="urn:microsoft.com/office/officeart/2008/layout/VerticalCurvedList"/>
    <dgm:cxn modelId="{6A3D2656-2CF6-4271-A8AA-630B88F8062D}" type="presParOf" srcId="{3A6DDB12-F05D-49CC-8E98-13D81EADBB1F}" destId="{4173CFC2-0D2F-4929-A80C-D3F266A49861}" srcOrd="7" destOrd="0" presId="urn:microsoft.com/office/officeart/2008/layout/VerticalCurvedList"/>
    <dgm:cxn modelId="{48F23DA6-A119-452B-A31E-2DB320C09535}" type="presParOf" srcId="{3A6DDB12-F05D-49CC-8E98-13D81EADBB1F}" destId="{FA1A0E9C-432C-43DD-8E17-DC5FA86EEEAF}" srcOrd="8" destOrd="0" presId="urn:microsoft.com/office/officeart/2008/layout/VerticalCurvedList"/>
    <dgm:cxn modelId="{17E88AED-3AE6-4E69-8240-ADE74F4DDB3F}" type="presParOf" srcId="{FA1A0E9C-432C-43DD-8E17-DC5FA86EEEAF}" destId="{A47D3E3F-34CF-49A3-8644-6E8E61122AA0}" srcOrd="0" destOrd="0" presId="urn:microsoft.com/office/officeart/2008/layout/VerticalCurvedList"/>
    <dgm:cxn modelId="{A8B5362C-1A67-4949-B9FE-8F4CE69F22B7}" type="presParOf" srcId="{3A6DDB12-F05D-49CC-8E98-13D81EADBB1F}" destId="{6FDAFF30-3681-48DD-B30D-3BCD85A72005}" srcOrd="9" destOrd="0" presId="urn:microsoft.com/office/officeart/2008/layout/VerticalCurvedList"/>
    <dgm:cxn modelId="{C929DEB8-4B2D-4AE2-A3AC-4A9B16D03AB8}" type="presParOf" srcId="{3A6DDB12-F05D-49CC-8E98-13D81EADBB1F}" destId="{326DD41D-06BD-418F-9887-627DB27359D8}" srcOrd="10" destOrd="0" presId="urn:microsoft.com/office/officeart/2008/layout/VerticalCurvedList"/>
    <dgm:cxn modelId="{E240D89A-81BB-4160-BABA-AA46D72C7395}" type="presParOf" srcId="{326DD41D-06BD-418F-9887-627DB27359D8}" destId="{0758E5CA-AA6E-4164-B7CF-F9EFCB9BCF2D}" srcOrd="0" destOrd="0" presId="urn:microsoft.com/office/officeart/2008/layout/VerticalCurvedList"/>
    <dgm:cxn modelId="{D7E08143-9F39-4290-BCA5-9C359F7B935F}" type="presParOf" srcId="{3A6DDB12-F05D-49CC-8E98-13D81EADBB1F}" destId="{75D5A882-88BB-400B-9445-9123951FAE43}" srcOrd="11" destOrd="0" presId="urn:microsoft.com/office/officeart/2008/layout/VerticalCurvedList"/>
    <dgm:cxn modelId="{E682412E-E0DC-4E34-A2D0-AE849A5D0DA6}" type="presParOf" srcId="{3A6DDB12-F05D-49CC-8E98-13D81EADBB1F}" destId="{B6EE12D3-2981-4E01-923D-777556F3E70B}" srcOrd="12" destOrd="0" presId="urn:microsoft.com/office/officeart/2008/layout/VerticalCurvedList"/>
    <dgm:cxn modelId="{71AD8BF7-3B87-4D3F-96DD-B0630928EA6B}" type="presParOf" srcId="{B6EE12D3-2981-4E01-923D-777556F3E70B}" destId="{ED9622A6-50B2-433E-B3B8-3D514347A5F6}" srcOrd="0" destOrd="0" presId="urn:microsoft.com/office/officeart/2008/layout/VerticalCurvedList"/>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238D5F8-5EB2-44FC-94F3-5FADF92B6DDC}"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zh-CN" altLang="en-US"/>
        </a:p>
      </dgm:t>
    </dgm:pt>
    <dgm:pt modelId="{ACDA5D87-FF8D-47B9-B7AC-EB56F1B637E8}">
      <dgm:prSet phldrT="[文本]"/>
      <dgm:spPr>
        <a:solidFill>
          <a:schemeClr val="accent2">
            <a:lumMod val="40000"/>
            <a:lumOff val="60000"/>
          </a:schemeClr>
        </a:solidFill>
      </dgm:spPr>
      <dgm:t>
        <a:bodyPr/>
        <a:lstStyle/>
        <a:p>
          <a:r>
            <a:rPr lang="zh-CN" dirty="0" smtClean="0"/>
            <a:t>借鉴外省市政策制定情况，形成我市实施意见</a:t>
          </a:r>
          <a:endParaRPr lang="zh-CN" altLang="en-US" dirty="0"/>
        </a:p>
      </dgm:t>
    </dgm:pt>
    <dgm:pt modelId="{B8465F31-8AE7-4B1D-8B40-936B60EB037A}" cxnId="{29658BAD-089D-425A-B618-EB6A5CF86700}" type="parTrans">
      <dgm:prSet/>
      <dgm:spPr/>
      <dgm:t>
        <a:bodyPr/>
        <a:lstStyle/>
        <a:p>
          <a:endParaRPr lang="zh-CN" altLang="en-US"/>
        </a:p>
      </dgm:t>
    </dgm:pt>
    <dgm:pt modelId="{306EC833-8AC1-4F09-B224-AA7E600B025F}" cxnId="{29658BAD-089D-425A-B618-EB6A5CF86700}" type="sibTrans">
      <dgm:prSet/>
      <dgm:spPr/>
      <dgm:t>
        <a:bodyPr/>
        <a:lstStyle/>
        <a:p>
          <a:endParaRPr lang="zh-CN" altLang="en-US"/>
        </a:p>
      </dgm:t>
    </dgm:pt>
    <dgm:pt modelId="{E633497E-BA6A-4C7D-9FFE-8A8BC711AB27}">
      <dgm:prSet phldrT="[文本]"/>
      <dgm:spPr/>
      <dgm:t>
        <a:bodyPr/>
        <a:lstStyle/>
        <a:p>
          <a:r>
            <a:rPr lang="zh-CN" dirty="0" smtClean="0"/>
            <a:t>开展专家论证</a:t>
          </a:r>
          <a:endParaRPr lang="zh-CN" altLang="en-US" dirty="0"/>
        </a:p>
      </dgm:t>
    </dgm:pt>
    <dgm:pt modelId="{EA8B68DD-0C93-47FE-A146-F9B19326AA86}" cxnId="{E45CA275-F139-4CC9-91AE-DD3E046E92B6}" type="parTrans">
      <dgm:prSet/>
      <dgm:spPr/>
      <dgm:t>
        <a:bodyPr/>
        <a:lstStyle/>
        <a:p>
          <a:endParaRPr lang="zh-CN" altLang="en-US"/>
        </a:p>
      </dgm:t>
    </dgm:pt>
    <dgm:pt modelId="{29B9186C-765C-4A89-9530-8E97F0AAA0B0}" cxnId="{E45CA275-F139-4CC9-91AE-DD3E046E92B6}" type="sibTrans">
      <dgm:prSet/>
      <dgm:spPr/>
      <dgm:t>
        <a:bodyPr/>
        <a:lstStyle/>
        <a:p>
          <a:endParaRPr lang="zh-CN" altLang="en-US"/>
        </a:p>
      </dgm:t>
    </dgm:pt>
    <dgm:pt modelId="{11108F81-F426-4587-A415-CA254DD45E64}">
      <dgm:prSet phldrT="[文本]"/>
      <dgm:spPr>
        <a:solidFill>
          <a:schemeClr val="accent6">
            <a:lumMod val="60000"/>
            <a:lumOff val="40000"/>
          </a:schemeClr>
        </a:solidFill>
      </dgm:spPr>
      <dgm:t>
        <a:bodyPr/>
        <a:lstStyle/>
        <a:p>
          <a:r>
            <a:rPr lang="zh-CN" dirty="0" smtClean="0"/>
            <a:t>进行社会稳定风险评估和合法性审查</a:t>
          </a:r>
          <a:endParaRPr lang="zh-CN" altLang="en-US" dirty="0"/>
        </a:p>
      </dgm:t>
    </dgm:pt>
    <dgm:pt modelId="{1FB77B7D-CEBB-4A38-A02D-D753739A7AE7}" cxnId="{F8CA4661-4877-45E1-ACB3-EC15A3C39E87}" type="parTrans">
      <dgm:prSet/>
      <dgm:spPr/>
      <dgm:t>
        <a:bodyPr/>
        <a:lstStyle/>
        <a:p>
          <a:endParaRPr lang="zh-CN" altLang="en-US"/>
        </a:p>
      </dgm:t>
    </dgm:pt>
    <dgm:pt modelId="{2C3234F2-F46A-4ABA-9A5A-120556C8D50D}" cxnId="{F8CA4661-4877-45E1-ACB3-EC15A3C39E87}" type="sibTrans">
      <dgm:prSet/>
      <dgm:spPr/>
      <dgm:t>
        <a:bodyPr/>
        <a:lstStyle/>
        <a:p>
          <a:endParaRPr lang="zh-CN" altLang="en-US"/>
        </a:p>
      </dgm:t>
    </dgm:pt>
    <dgm:pt modelId="{27D7AEE4-18C1-4737-84BB-C67803FA07D1}">
      <dgm:prSet phldrT="[文本]"/>
      <dgm:spPr/>
      <dgm:t>
        <a:bodyPr/>
        <a:lstStyle/>
        <a:p>
          <a:r>
            <a:rPr lang="zh-CN" dirty="0" smtClean="0"/>
            <a:t>充分征求市直有关部门、区、县（市）政府意见</a:t>
          </a:r>
          <a:endParaRPr lang="zh-CN" altLang="en-US" dirty="0"/>
        </a:p>
      </dgm:t>
    </dgm:pt>
    <dgm:pt modelId="{922263C8-F4E9-40E2-A8E4-EA81EB269EF3}" cxnId="{F90D9B56-04FA-40EA-8A20-B402B63CD0EC}" type="parTrans">
      <dgm:prSet/>
      <dgm:spPr/>
      <dgm:t>
        <a:bodyPr/>
        <a:lstStyle/>
        <a:p>
          <a:endParaRPr lang="zh-CN" altLang="en-US"/>
        </a:p>
      </dgm:t>
    </dgm:pt>
    <dgm:pt modelId="{D4C6FD5C-A418-424B-A57E-EC6F4C757BF3}" cxnId="{F90D9B56-04FA-40EA-8A20-B402B63CD0EC}" type="sibTrans">
      <dgm:prSet/>
      <dgm:spPr/>
      <dgm:t>
        <a:bodyPr/>
        <a:lstStyle/>
        <a:p>
          <a:endParaRPr lang="zh-CN" altLang="en-US"/>
        </a:p>
      </dgm:t>
    </dgm:pt>
    <dgm:pt modelId="{0358AD6C-558A-4DEF-96D6-C05AAD20F5A4}">
      <dgm:prSet phldrT="[文本]"/>
      <dgm:spPr/>
      <dgm:t>
        <a:bodyPr/>
        <a:lstStyle/>
        <a:p>
          <a:r>
            <a:rPr lang="zh-CN" b="1" dirty="0" smtClean="0">
              <a:solidFill>
                <a:srgbClr val="C00000"/>
              </a:solidFill>
            </a:rPr>
            <a:t>征询社会公众意见</a:t>
          </a:r>
          <a:endParaRPr lang="zh-CN" altLang="en-US" b="1" dirty="0">
            <a:solidFill>
              <a:srgbClr val="C00000"/>
            </a:solidFill>
          </a:endParaRPr>
        </a:p>
      </dgm:t>
    </dgm:pt>
    <dgm:pt modelId="{DAB166B4-B911-4917-A036-4B8F1BB6F6CA}" cxnId="{A876148F-4DF4-4228-BC73-A78940DB4E1E}" type="parTrans">
      <dgm:prSet/>
      <dgm:spPr/>
      <dgm:t>
        <a:bodyPr/>
        <a:lstStyle/>
        <a:p>
          <a:endParaRPr lang="zh-CN" altLang="en-US"/>
        </a:p>
      </dgm:t>
    </dgm:pt>
    <dgm:pt modelId="{9A7F5DF8-F104-4088-9305-422451AC15CF}" cxnId="{A876148F-4DF4-4228-BC73-A78940DB4E1E}" type="sibTrans">
      <dgm:prSet/>
      <dgm:spPr/>
      <dgm:t>
        <a:bodyPr/>
        <a:lstStyle/>
        <a:p>
          <a:endParaRPr lang="zh-CN" altLang="en-US"/>
        </a:p>
      </dgm:t>
    </dgm:pt>
    <dgm:pt modelId="{BFEA030F-B281-47CB-9A0C-A6C5C449F2DB}">
      <dgm:prSet phldrT="[文本]"/>
      <dgm:spPr>
        <a:solidFill>
          <a:schemeClr val="accent1">
            <a:lumMod val="40000"/>
            <a:lumOff val="60000"/>
          </a:schemeClr>
        </a:solidFill>
      </dgm:spPr>
      <dgm:t>
        <a:bodyPr/>
        <a:lstStyle/>
        <a:p>
          <a:r>
            <a:rPr lang="zh-CN" altLang="en-US" dirty="0" smtClean="0"/>
            <a:t>通过市自然资源局局务会审定</a:t>
          </a:r>
          <a:endParaRPr lang="zh-CN" altLang="en-US" dirty="0"/>
        </a:p>
      </dgm:t>
    </dgm:pt>
    <dgm:pt modelId="{924EAFC0-51C6-4CF2-ACF3-697FCF85F04D}" cxnId="{762E3B64-F274-4795-A532-DCBF1E36D823}" type="parTrans">
      <dgm:prSet/>
      <dgm:spPr/>
      <dgm:t>
        <a:bodyPr/>
        <a:lstStyle/>
        <a:p>
          <a:endParaRPr lang="zh-CN" altLang="en-US"/>
        </a:p>
      </dgm:t>
    </dgm:pt>
    <dgm:pt modelId="{17221F6C-5F87-4001-A664-5243C6468616}" cxnId="{762E3B64-F274-4795-A532-DCBF1E36D823}" type="sibTrans">
      <dgm:prSet/>
      <dgm:spPr/>
      <dgm:t>
        <a:bodyPr/>
        <a:lstStyle/>
        <a:p>
          <a:endParaRPr lang="zh-CN" altLang="en-US"/>
        </a:p>
      </dgm:t>
    </dgm:pt>
    <dgm:pt modelId="{D24BD36B-0BF3-4928-BCD5-C9AD74630799}" type="pres">
      <dgm:prSet presAssocID="{F238D5F8-5EB2-44FC-94F3-5FADF92B6DDC}" presName="Name0" presStyleCnt="0">
        <dgm:presLayoutVars>
          <dgm:chMax val="7"/>
          <dgm:chPref val="7"/>
          <dgm:dir/>
        </dgm:presLayoutVars>
      </dgm:prSet>
      <dgm:spPr/>
      <dgm:t>
        <a:bodyPr/>
        <a:lstStyle/>
        <a:p>
          <a:endParaRPr lang="zh-CN" altLang="en-US"/>
        </a:p>
      </dgm:t>
    </dgm:pt>
    <dgm:pt modelId="{3A6DDB12-F05D-49CC-8E98-13D81EADBB1F}" type="pres">
      <dgm:prSet presAssocID="{F238D5F8-5EB2-44FC-94F3-5FADF92B6DDC}" presName="Name1" presStyleCnt="0"/>
      <dgm:spPr/>
    </dgm:pt>
    <dgm:pt modelId="{00ED33CA-5FB9-4C72-9923-4203F76F8D40}" type="pres">
      <dgm:prSet presAssocID="{F238D5F8-5EB2-44FC-94F3-5FADF92B6DDC}" presName="cycle" presStyleCnt="0"/>
      <dgm:spPr/>
    </dgm:pt>
    <dgm:pt modelId="{88DFD185-15C2-4029-AFFD-F8B6256C919C}" type="pres">
      <dgm:prSet presAssocID="{F238D5F8-5EB2-44FC-94F3-5FADF92B6DDC}" presName="srcNode" presStyleLbl="node1" presStyleIdx="0" presStyleCnt="6"/>
      <dgm:spPr/>
    </dgm:pt>
    <dgm:pt modelId="{5D29AF67-ABF5-4948-B93F-719838262333}" type="pres">
      <dgm:prSet presAssocID="{F238D5F8-5EB2-44FC-94F3-5FADF92B6DDC}" presName="conn" presStyleLbl="parChTrans1D2" presStyleIdx="0" presStyleCnt="1"/>
      <dgm:spPr/>
      <dgm:t>
        <a:bodyPr/>
        <a:lstStyle/>
        <a:p>
          <a:endParaRPr lang="zh-CN" altLang="en-US"/>
        </a:p>
      </dgm:t>
    </dgm:pt>
    <dgm:pt modelId="{A5710311-F55A-49FC-B007-7217DAB4D496}" type="pres">
      <dgm:prSet presAssocID="{F238D5F8-5EB2-44FC-94F3-5FADF92B6DDC}" presName="extraNode" presStyleLbl="node1" presStyleIdx="0" presStyleCnt="6"/>
      <dgm:spPr/>
    </dgm:pt>
    <dgm:pt modelId="{270FD401-C254-4711-A2BF-9A51B2C73E75}" type="pres">
      <dgm:prSet presAssocID="{F238D5F8-5EB2-44FC-94F3-5FADF92B6DDC}" presName="dstNode" presStyleLbl="node1" presStyleIdx="0" presStyleCnt="6"/>
      <dgm:spPr/>
    </dgm:pt>
    <dgm:pt modelId="{499867C9-2D75-4BB7-A179-A6BF30698E6D}" type="pres">
      <dgm:prSet presAssocID="{ACDA5D87-FF8D-47B9-B7AC-EB56F1B637E8}" presName="text_1" presStyleLbl="node1" presStyleIdx="0" presStyleCnt="6">
        <dgm:presLayoutVars>
          <dgm:bulletEnabled val="1"/>
        </dgm:presLayoutVars>
      </dgm:prSet>
      <dgm:spPr/>
      <dgm:t>
        <a:bodyPr/>
        <a:lstStyle/>
        <a:p>
          <a:endParaRPr lang="zh-CN" altLang="en-US"/>
        </a:p>
      </dgm:t>
    </dgm:pt>
    <dgm:pt modelId="{3B81B87B-25FB-4E1F-87C8-BF9E54F59B86}" type="pres">
      <dgm:prSet presAssocID="{ACDA5D87-FF8D-47B9-B7AC-EB56F1B637E8}" presName="accent_1" presStyleCnt="0"/>
      <dgm:spPr/>
    </dgm:pt>
    <dgm:pt modelId="{3159323E-5547-4B18-B0E9-970726E2D09A}" type="pres">
      <dgm:prSet presAssocID="{ACDA5D87-FF8D-47B9-B7AC-EB56F1B637E8}" presName="accentRepeatNode" presStyleLbl="solidFgAcc1" presStyleIdx="0" presStyleCnt="6"/>
      <dgm:spPr/>
    </dgm:pt>
    <dgm:pt modelId="{5AF071E4-A6E2-4852-8589-C945B2A215D9}" type="pres">
      <dgm:prSet presAssocID="{27D7AEE4-18C1-4737-84BB-C67803FA07D1}" presName="text_2" presStyleLbl="node1" presStyleIdx="1" presStyleCnt="6">
        <dgm:presLayoutVars>
          <dgm:bulletEnabled val="1"/>
        </dgm:presLayoutVars>
      </dgm:prSet>
      <dgm:spPr/>
      <dgm:t>
        <a:bodyPr/>
        <a:lstStyle/>
        <a:p>
          <a:endParaRPr lang="zh-CN" altLang="en-US"/>
        </a:p>
      </dgm:t>
    </dgm:pt>
    <dgm:pt modelId="{3899F11B-C9DF-485B-A6F8-5903F120AEF2}" type="pres">
      <dgm:prSet presAssocID="{27D7AEE4-18C1-4737-84BB-C67803FA07D1}" presName="accent_2" presStyleCnt="0"/>
      <dgm:spPr/>
    </dgm:pt>
    <dgm:pt modelId="{49ACF5BC-A9CF-4398-8B50-7AC580754003}" type="pres">
      <dgm:prSet presAssocID="{27D7AEE4-18C1-4737-84BB-C67803FA07D1}" presName="accentRepeatNode" presStyleLbl="solidFgAcc1" presStyleIdx="1" presStyleCnt="6"/>
      <dgm:spPr/>
    </dgm:pt>
    <dgm:pt modelId="{70DA3BBF-2C01-4F63-BD30-F26DA3B662B2}" type="pres">
      <dgm:prSet presAssocID="{0358AD6C-558A-4DEF-96D6-C05AAD20F5A4}" presName="text_3" presStyleLbl="node1" presStyleIdx="2" presStyleCnt="6">
        <dgm:presLayoutVars>
          <dgm:bulletEnabled val="1"/>
        </dgm:presLayoutVars>
      </dgm:prSet>
      <dgm:spPr/>
      <dgm:t>
        <a:bodyPr/>
        <a:lstStyle/>
        <a:p>
          <a:endParaRPr lang="zh-CN" altLang="en-US"/>
        </a:p>
      </dgm:t>
    </dgm:pt>
    <dgm:pt modelId="{D25C2577-9527-4BC8-B52A-3141691B3A94}" type="pres">
      <dgm:prSet presAssocID="{0358AD6C-558A-4DEF-96D6-C05AAD20F5A4}" presName="accent_3" presStyleCnt="0"/>
      <dgm:spPr/>
    </dgm:pt>
    <dgm:pt modelId="{67AE9D86-9ADC-425B-9CFC-AA0EBBC010D7}" type="pres">
      <dgm:prSet presAssocID="{0358AD6C-558A-4DEF-96D6-C05AAD20F5A4}" presName="accentRepeatNode" presStyleLbl="solidFgAcc1" presStyleIdx="2" presStyleCnt="6"/>
      <dgm:spPr/>
    </dgm:pt>
    <dgm:pt modelId="{4173CFC2-0D2F-4929-A80C-D3F266A49861}" type="pres">
      <dgm:prSet presAssocID="{E633497E-BA6A-4C7D-9FFE-8A8BC711AB27}" presName="text_4" presStyleLbl="node1" presStyleIdx="3" presStyleCnt="6">
        <dgm:presLayoutVars>
          <dgm:bulletEnabled val="1"/>
        </dgm:presLayoutVars>
      </dgm:prSet>
      <dgm:spPr/>
      <dgm:t>
        <a:bodyPr/>
        <a:lstStyle/>
        <a:p>
          <a:endParaRPr lang="zh-CN" altLang="en-US"/>
        </a:p>
      </dgm:t>
    </dgm:pt>
    <dgm:pt modelId="{FA1A0E9C-432C-43DD-8E17-DC5FA86EEEAF}" type="pres">
      <dgm:prSet presAssocID="{E633497E-BA6A-4C7D-9FFE-8A8BC711AB27}" presName="accent_4" presStyleCnt="0"/>
      <dgm:spPr/>
    </dgm:pt>
    <dgm:pt modelId="{A47D3E3F-34CF-49A3-8644-6E8E61122AA0}" type="pres">
      <dgm:prSet presAssocID="{E633497E-BA6A-4C7D-9FFE-8A8BC711AB27}" presName="accentRepeatNode" presStyleLbl="solidFgAcc1" presStyleIdx="3" presStyleCnt="6"/>
      <dgm:spPr/>
    </dgm:pt>
    <dgm:pt modelId="{6FDAFF30-3681-48DD-B30D-3BCD85A72005}" type="pres">
      <dgm:prSet presAssocID="{11108F81-F426-4587-A415-CA254DD45E64}" presName="text_5" presStyleLbl="node1" presStyleIdx="4" presStyleCnt="6">
        <dgm:presLayoutVars>
          <dgm:bulletEnabled val="1"/>
        </dgm:presLayoutVars>
      </dgm:prSet>
      <dgm:spPr/>
      <dgm:t>
        <a:bodyPr/>
        <a:lstStyle/>
        <a:p>
          <a:endParaRPr lang="zh-CN" altLang="en-US"/>
        </a:p>
      </dgm:t>
    </dgm:pt>
    <dgm:pt modelId="{326DD41D-06BD-418F-9887-627DB27359D8}" type="pres">
      <dgm:prSet presAssocID="{11108F81-F426-4587-A415-CA254DD45E64}" presName="accent_5" presStyleCnt="0"/>
      <dgm:spPr/>
    </dgm:pt>
    <dgm:pt modelId="{0758E5CA-AA6E-4164-B7CF-F9EFCB9BCF2D}" type="pres">
      <dgm:prSet presAssocID="{11108F81-F426-4587-A415-CA254DD45E64}" presName="accentRepeatNode" presStyleLbl="solidFgAcc1" presStyleIdx="4" presStyleCnt="6"/>
      <dgm:spPr/>
    </dgm:pt>
    <dgm:pt modelId="{75D5A882-88BB-400B-9445-9123951FAE43}" type="pres">
      <dgm:prSet presAssocID="{BFEA030F-B281-47CB-9A0C-A6C5C449F2DB}" presName="text_6" presStyleLbl="node1" presStyleIdx="5" presStyleCnt="6">
        <dgm:presLayoutVars>
          <dgm:bulletEnabled val="1"/>
        </dgm:presLayoutVars>
      </dgm:prSet>
      <dgm:spPr/>
      <dgm:t>
        <a:bodyPr/>
        <a:lstStyle/>
        <a:p>
          <a:endParaRPr lang="zh-CN" altLang="en-US"/>
        </a:p>
      </dgm:t>
    </dgm:pt>
    <dgm:pt modelId="{B6EE12D3-2981-4E01-923D-777556F3E70B}" type="pres">
      <dgm:prSet presAssocID="{BFEA030F-B281-47CB-9A0C-A6C5C449F2DB}" presName="accent_6" presStyleCnt="0"/>
      <dgm:spPr/>
    </dgm:pt>
    <dgm:pt modelId="{ED9622A6-50B2-433E-B3B8-3D514347A5F6}" type="pres">
      <dgm:prSet presAssocID="{BFEA030F-B281-47CB-9A0C-A6C5C449F2DB}" presName="accentRepeatNode" presStyleLbl="solidFgAcc1" presStyleIdx="5" presStyleCnt="6"/>
      <dgm:spPr/>
    </dgm:pt>
  </dgm:ptLst>
  <dgm:cxnLst>
    <dgm:cxn modelId="{7F04377B-1A69-4CB0-B6AA-60036FC87D27}" type="presOf" srcId="{27D7AEE4-18C1-4737-84BB-C67803FA07D1}" destId="{5AF071E4-A6E2-4852-8589-C945B2A215D9}" srcOrd="0" destOrd="0" presId="urn:microsoft.com/office/officeart/2008/layout/VerticalCurvedList"/>
    <dgm:cxn modelId="{A876148F-4DF4-4228-BC73-A78940DB4E1E}" srcId="{F238D5F8-5EB2-44FC-94F3-5FADF92B6DDC}" destId="{0358AD6C-558A-4DEF-96D6-C05AAD20F5A4}" srcOrd="2" destOrd="0" parTransId="{DAB166B4-B911-4917-A036-4B8F1BB6F6CA}" sibTransId="{9A7F5DF8-F104-4088-9305-422451AC15CF}"/>
    <dgm:cxn modelId="{923159D2-67B8-47C3-A437-071D57A07753}" type="presOf" srcId="{0358AD6C-558A-4DEF-96D6-C05AAD20F5A4}" destId="{70DA3BBF-2C01-4F63-BD30-F26DA3B662B2}" srcOrd="0" destOrd="0" presId="urn:microsoft.com/office/officeart/2008/layout/VerticalCurvedList"/>
    <dgm:cxn modelId="{4149429B-B839-452F-953B-0055148A2700}" type="presOf" srcId="{F238D5F8-5EB2-44FC-94F3-5FADF92B6DDC}" destId="{D24BD36B-0BF3-4928-BCD5-C9AD74630799}" srcOrd="0" destOrd="0" presId="urn:microsoft.com/office/officeart/2008/layout/VerticalCurvedList"/>
    <dgm:cxn modelId="{29658BAD-089D-425A-B618-EB6A5CF86700}" srcId="{F238D5F8-5EB2-44FC-94F3-5FADF92B6DDC}" destId="{ACDA5D87-FF8D-47B9-B7AC-EB56F1B637E8}" srcOrd="0" destOrd="0" parTransId="{B8465F31-8AE7-4B1D-8B40-936B60EB037A}" sibTransId="{306EC833-8AC1-4F09-B224-AA7E600B025F}"/>
    <dgm:cxn modelId="{E45CA275-F139-4CC9-91AE-DD3E046E92B6}" srcId="{F238D5F8-5EB2-44FC-94F3-5FADF92B6DDC}" destId="{E633497E-BA6A-4C7D-9FFE-8A8BC711AB27}" srcOrd="3" destOrd="0" parTransId="{EA8B68DD-0C93-47FE-A146-F9B19326AA86}" sibTransId="{29B9186C-765C-4A89-9530-8E97F0AAA0B0}"/>
    <dgm:cxn modelId="{D16485BA-1D27-4F32-8A60-86397DFC2C19}" type="presOf" srcId="{ACDA5D87-FF8D-47B9-B7AC-EB56F1B637E8}" destId="{499867C9-2D75-4BB7-A179-A6BF30698E6D}" srcOrd="0" destOrd="0" presId="urn:microsoft.com/office/officeart/2008/layout/VerticalCurvedList"/>
    <dgm:cxn modelId="{F8CA4661-4877-45E1-ACB3-EC15A3C39E87}" srcId="{F238D5F8-5EB2-44FC-94F3-5FADF92B6DDC}" destId="{11108F81-F426-4587-A415-CA254DD45E64}" srcOrd="4" destOrd="0" parTransId="{1FB77B7D-CEBB-4A38-A02D-D753739A7AE7}" sibTransId="{2C3234F2-F46A-4ABA-9A5A-120556C8D50D}"/>
    <dgm:cxn modelId="{22C18D19-2BEF-4A5E-8038-4788B551D8B4}" type="presOf" srcId="{BFEA030F-B281-47CB-9A0C-A6C5C449F2DB}" destId="{75D5A882-88BB-400B-9445-9123951FAE43}" srcOrd="0" destOrd="0" presId="urn:microsoft.com/office/officeart/2008/layout/VerticalCurvedList"/>
    <dgm:cxn modelId="{F90D9B56-04FA-40EA-8A20-B402B63CD0EC}" srcId="{F238D5F8-5EB2-44FC-94F3-5FADF92B6DDC}" destId="{27D7AEE4-18C1-4737-84BB-C67803FA07D1}" srcOrd="1" destOrd="0" parTransId="{922263C8-F4E9-40E2-A8E4-EA81EB269EF3}" sibTransId="{D4C6FD5C-A418-424B-A57E-EC6F4C757BF3}"/>
    <dgm:cxn modelId="{7C53D24D-C358-433C-A113-3E7A20E93A8D}" type="presOf" srcId="{306EC833-8AC1-4F09-B224-AA7E600B025F}" destId="{5D29AF67-ABF5-4948-B93F-719838262333}" srcOrd="0" destOrd="0" presId="urn:microsoft.com/office/officeart/2008/layout/VerticalCurvedList"/>
    <dgm:cxn modelId="{328F49E0-B96C-477C-84E0-454EF26CF14F}" type="presOf" srcId="{11108F81-F426-4587-A415-CA254DD45E64}" destId="{6FDAFF30-3681-48DD-B30D-3BCD85A72005}" srcOrd="0" destOrd="0" presId="urn:microsoft.com/office/officeart/2008/layout/VerticalCurvedList"/>
    <dgm:cxn modelId="{D100C221-8192-49C6-8DD9-DE99B4CC77A8}" type="presOf" srcId="{E633497E-BA6A-4C7D-9FFE-8A8BC711AB27}" destId="{4173CFC2-0D2F-4929-A80C-D3F266A49861}" srcOrd="0" destOrd="0" presId="urn:microsoft.com/office/officeart/2008/layout/VerticalCurvedList"/>
    <dgm:cxn modelId="{762E3B64-F274-4795-A532-DCBF1E36D823}" srcId="{F238D5F8-5EB2-44FC-94F3-5FADF92B6DDC}" destId="{BFEA030F-B281-47CB-9A0C-A6C5C449F2DB}" srcOrd="5" destOrd="0" parTransId="{924EAFC0-51C6-4CF2-ACF3-697FCF85F04D}" sibTransId="{17221F6C-5F87-4001-A664-5243C6468616}"/>
    <dgm:cxn modelId="{48C88634-15E8-4887-A310-E53E3167B8D3}" type="presParOf" srcId="{D24BD36B-0BF3-4928-BCD5-C9AD74630799}" destId="{3A6DDB12-F05D-49CC-8E98-13D81EADBB1F}" srcOrd="0" destOrd="0" presId="urn:microsoft.com/office/officeart/2008/layout/VerticalCurvedList"/>
    <dgm:cxn modelId="{1E926848-C38E-427F-8773-C729A0E5AD88}" type="presParOf" srcId="{3A6DDB12-F05D-49CC-8E98-13D81EADBB1F}" destId="{00ED33CA-5FB9-4C72-9923-4203F76F8D40}" srcOrd="0" destOrd="0" presId="urn:microsoft.com/office/officeart/2008/layout/VerticalCurvedList"/>
    <dgm:cxn modelId="{238C79F6-D6DD-461B-8C4C-E55A46F6FF8F}" type="presParOf" srcId="{00ED33CA-5FB9-4C72-9923-4203F76F8D40}" destId="{88DFD185-15C2-4029-AFFD-F8B6256C919C}" srcOrd="0" destOrd="0" presId="urn:microsoft.com/office/officeart/2008/layout/VerticalCurvedList"/>
    <dgm:cxn modelId="{55E885BD-855F-4408-9EDD-2EF4AD017268}" type="presParOf" srcId="{00ED33CA-5FB9-4C72-9923-4203F76F8D40}" destId="{5D29AF67-ABF5-4948-B93F-719838262333}" srcOrd="1" destOrd="0" presId="urn:microsoft.com/office/officeart/2008/layout/VerticalCurvedList"/>
    <dgm:cxn modelId="{C3618F50-4670-4510-B93C-4DFD7B38E0ED}" type="presParOf" srcId="{00ED33CA-5FB9-4C72-9923-4203F76F8D40}" destId="{A5710311-F55A-49FC-B007-7217DAB4D496}" srcOrd="2" destOrd="0" presId="urn:microsoft.com/office/officeart/2008/layout/VerticalCurvedList"/>
    <dgm:cxn modelId="{E830B4D4-9BA0-4FBE-AA52-C8DEA2263B0E}" type="presParOf" srcId="{00ED33CA-5FB9-4C72-9923-4203F76F8D40}" destId="{270FD401-C254-4711-A2BF-9A51B2C73E75}" srcOrd="3" destOrd="0" presId="urn:microsoft.com/office/officeart/2008/layout/VerticalCurvedList"/>
    <dgm:cxn modelId="{941B0518-0D40-49E1-908D-352B7DFBDCB9}" type="presParOf" srcId="{3A6DDB12-F05D-49CC-8E98-13D81EADBB1F}" destId="{499867C9-2D75-4BB7-A179-A6BF30698E6D}" srcOrd="1" destOrd="0" presId="urn:microsoft.com/office/officeart/2008/layout/VerticalCurvedList"/>
    <dgm:cxn modelId="{9E1AD28F-3437-4ABE-898A-4CC40F5B48C4}" type="presParOf" srcId="{3A6DDB12-F05D-49CC-8E98-13D81EADBB1F}" destId="{3B81B87B-25FB-4E1F-87C8-BF9E54F59B86}" srcOrd="2" destOrd="0" presId="urn:microsoft.com/office/officeart/2008/layout/VerticalCurvedList"/>
    <dgm:cxn modelId="{C14268B2-3C96-41A2-8ECA-310E74EC0302}" type="presParOf" srcId="{3B81B87B-25FB-4E1F-87C8-BF9E54F59B86}" destId="{3159323E-5547-4B18-B0E9-970726E2D09A}" srcOrd="0" destOrd="0" presId="urn:microsoft.com/office/officeart/2008/layout/VerticalCurvedList"/>
    <dgm:cxn modelId="{70844D27-8F14-415D-A047-4D4BEE7EA188}" type="presParOf" srcId="{3A6DDB12-F05D-49CC-8E98-13D81EADBB1F}" destId="{5AF071E4-A6E2-4852-8589-C945B2A215D9}" srcOrd="3" destOrd="0" presId="urn:microsoft.com/office/officeart/2008/layout/VerticalCurvedList"/>
    <dgm:cxn modelId="{43FAEE8D-F329-4D75-B5F5-427530A00DB4}" type="presParOf" srcId="{3A6DDB12-F05D-49CC-8E98-13D81EADBB1F}" destId="{3899F11B-C9DF-485B-A6F8-5903F120AEF2}" srcOrd="4" destOrd="0" presId="urn:microsoft.com/office/officeart/2008/layout/VerticalCurvedList"/>
    <dgm:cxn modelId="{794EA39D-CA99-46B1-AE44-B662DEA47A7F}" type="presParOf" srcId="{3899F11B-C9DF-485B-A6F8-5903F120AEF2}" destId="{49ACF5BC-A9CF-4398-8B50-7AC580754003}" srcOrd="0" destOrd="0" presId="urn:microsoft.com/office/officeart/2008/layout/VerticalCurvedList"/>
    <dgm:cxn modelId="{97F4FAB3-27E7-4959-A5CA-104B3D6CD9DB}" type="presParOf" srcId="{3A6DDB12-F05D-49CC-8E98-13D81EADBB1F}" destId="{70DA3BBF-2C01-4F63-BD30-F26DA3B662B2}" srcOrd="5" destOrd="0" presId="urn:microsoft.com/office/officeart/2008/layout/VerticalCurvedList"/>
    <dgm:cxn modelId="{4C75C558-C927-400C-AEAE-5E5E45FF7118}" type="presParOf" srcId="{3A6DDB12-F05D-49CC-8E98-13D81EADBB1F}" destId="{D25C2577-9527-4BC8-B52A-3141691B3A94}" srcOrd="6" destOrd="0" presId="urn:microsoft.com/office/officeart/2008/layout/VerticalCurvedList"/>
    <dgm:cxn modelId="{4E212152-61F1-45A0-AAA3-8FBBFA36DF7E}" type="presParOf" srcId="{D25C2577-9527-4BC8-B52A-3141691B3A94}" destId="{67AE9D86-9ADC-425B-9CFC-AA0EBBC010D7}" srcOrd="0" destOrd="0" presId="urn:microsoft.com/office/officeart/2008/layout/VerticalCurvedList"/>
    <dgm:cxn modelId="{D8CBB9A6-2A38-40F6-90A3-0C63E2ABD06A}" type="presParOf" srcId="{3A6DDB12-F05D-49CC-8E98-13D81EADBB1F}" destId="{4173CFC2-0D2F-4929-A80C-D3F266A49861}" srcOrd="7" destOrd="0" presId="urn:microsoft.com/office/officeart/2008/layout/VerticalCurvedList"/>
    <dgm:cxn modelId="{589E96E1-1683-47E9-8120-D77C8E3E7043}" type="presParOf" srcId="{3A6DDB12-F05D-49CC-8E98-13D81EADBB1F}" destId="{FA1A0E9C-432C-43DD-8E17-DC5FA86EEEAF}" srcOrd="8" destOrd="0" presId="urn:microsoft.com/office/officeart/2008/layout/VerticalCurvedList"/>
    <dgm:cxn modelId="{5DA666A7-B4B0-418E-8D67-B0833F4849E5}" type="presParOf" srcId="{FA1A0E9C-432C-43DD-8E17-DC5FA86EEEAF}" destId="{A47D3E3F-34CF-49A3-8644-6E8E61122AA0}" srcOrd="0" destOrd="0" presId="urn:microsoft.com/office/officeart/2008/layout/VerticalCurvedList"/>
    <dgm:cxn modelId="{5B508529-317B-4744-BB45-F6395EFECA9F}" type="presParOf" srcId="{3A6DDB12-F05D-49CC-8E98-13D81EADBB1F}" destId="{6FDAFF30-3681-48DD-B30D-3BCD85A72005}" srcOrd="9" destOrd="0" presId="urn:microsoft.com/office/officeart/2008/layout/VerticalCurvedList"/>
    <dgm:cxn modelId="{B42B511F-C39F-446F-960B-D734C7BA6B5B}" type="presParOf" srcId="{3A6DDB12-F05D-49CC-8E98-13D81EADBB1F}" destId="{326DD41D-06BD-418F-9887-627DB27359D8}" srcOrd="10" destOrd="0" presId="urn:microsoft.com/office/officeart/2008/layout/VerticalCurvedList"/>
    <dgm:cxn modelId="{AD3C67E8-A637-4122-B1B9-D51FDA46D927}" type="presParOf" srcId="{326DD41D-06BD-418F-9887-627DB27359D8}" destId="{0758E5CA-AA6E-4164-B7CF-F9EFCB9BCF2D}" srcOrd="0" destOrd="0" presId="urn:microsoft.com/office/officeart/2008/layout/VerticalCurvedList"/>
    <dgm:cxn modelId="{80F122D7-D3EF-4F45-96A4-99BF319B28B7}" type="presParOf" srcId="{3A6DDB12-F05D-49CC-8E98-13D81EADBB1F}" destId="{75D5A882-88BB-400B-9445-9123951FAE43}" srcOrd="11" destOrd="0" presId="urn:microsoft.com/office/officeart/2008/layout/VerticalCurvedList"/>
    <dgm:cxn modelId="{8AD78803-1F30-4C58-B6DD-03A2B69EE14F}" type="presParOf" srcId="{3A6DDB12-F05D-49CC-8E98-13D81EADBB1F}" destId="{B6EE12D3-2981-4E01-923D-777556F3E70B}" srcOrd="12" destOrd="0" presId="urn:microsoft.com/office/officeart/2008/layout/VerticalCurvedList"/>
    <dgm:cxn modelId="{3691DB80-E867-4840-9B28-4CE94A3A95C1}" type="presParOf" srcId="{B6EE12D3-2981-4E01-923D-777556F3E70B}" destId="{ED9622A6-50B2-433E-B3B8-3D514347A5F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238D5F8-5EB2-44FC-94F3-5FADF92B6DDC}"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zh-CN" altLang="en-US"/>
        </a:p>
      </dgm:t>
    </dgm:pt>
    <dgm:pt modelId="{ACDA5D87-FF8D-47B9-B7AC-EB56F1B637E8}">
      <dgm:prSet phldrT="[文本]"/>
      <dgm:spPr>
        <a:solidFill>
          <a:schemeClr val="accent2">
            <a:lumMod val="40000"/>
            <a:lumOff val="60000"/>
          </a:schemeClr>
        </a:solidFill>
      </dgm:spPr>
      <dgm:t>
        <a:bodyPr/>
        <a:lstStyle/>
        <a:p>
          <a:r>
            <a:rPr lang="zh-CN" dirty="0" smtClean="0"/>
            <a:t>借鉴外省市政策制定情况，形成我市实施意见</a:t>
          </a:r>
          <a:endParaRPr lang="zh-CN" altLang="en-US" dirty="0"/>
        </a:p>
      </dgm:t>
    </dgm:pt>
    <dgm:pt modelId="{B8465F31-8AE7-4B1D-8B40-936B60EB037A}" cxnId="{29658BAD-089D-425A-B618-EB6A5CF86700}" type="parTrans">
      <dgm:prSet/>
      <dgm:spPr/>
      <dgm:t>
        <a:bodyPr/>
        <a:lstStyle/>
        <a:p>
          <a:endParaRPr lang="zh-CN" altLang="en-US"/>
        </a:p>
      </dgm:t>
    </dgm:pt>
    <dgm:pt modelId="{306EC833-8AC1-4F09-B224-AA7E600B025F}" cxnId="{29658BAD-089D-425A-B618-EB6A5CF86700}" type="sibTrans">
      <dgm:prSet/>
      <dgm:spPr/>
      <dgm:t>
        <a:bodyPr/>
        <a:lstStyle/>
        <a:p>
          <a:endParaRPr lang="zh-CN" altLang="en-US"/>
        </a:p>
      </dgm:t>
    </dgm:pt>
    <dgm:pt modelId="{E633497E-BA6A-4C7D-9FFE-8A8BC711AB27}">
      <dgm:prSet phldrT="[文本]"/>
      <dgm:spPr/>
      <dgm:t>
        <a:bodyPr/>
        <a:lstStyle/>
        <a:p>
          <a:r>
            <a:rPr lang="zh-CN" b="1" dirty="0" smtClean="0">
              <a:solidFill>
                <a:srgbClr val="C00000"/>
              </a:solidFill>
            </a:rPr>
            <a:t>开展专家论证</a:t>
          </a:r>
          <a:endParaRPr lang="zh-CN" altLang="en-US" b="1" dirty="0">
            <a:solidFill>
              <a:srgbClr val="C00000"/>
            </a:solidFill>
          </a:endParaRPr>
        </a:p>
      </dgm:t>
    </dgm:pt>
    <dgm:pt modelId="{EA8B68DD-0C93-47FE-A146-F9B19326AA86}" cxnId="{E45CA275-F139-4CC9-91AE-DD3E046E92B6}" type="parTrans">
      <dgm:prSet/>
      <dgm:spPr/>
      <dgm:t>
        <a:bodyPr/>
        <a:lstStyle/>
        <a:p>
          <a:endParaRPr lang="zh-CN" altLang="en-US"/>
        </a:p>
      </dgm:t>
    </dgm:pt>
    <dgm:pt modelId="{29B9186C-765C-4A89-9530-8E97F0AAA0B0}" cxnId="{E45CA275-F139-4CC9-91AE-DD3E046E92B6}" type="sibTrans">
      <dgm:prSet/>
      <dgm:spPr/>
      <dgm:t>
        <a:bodyPr/>
        <a:lstStyle/>
        <a:p>
          <a:endParaRPr lang="zh-CN" altLang="en-US"/>
        </a:p>
      </dgm:t>
    </dgm:pt>
    <dgm:pt modelId="{11108F81-F426-4587-A415-CA254DD45E64}">
      <dgm:prSet phldrT="[文本]"/>
      <dgm:spPr>
        <a:solidFill>
          <a:schemeClr val="accent6">
            <a:lumMod val="60000"/>
            <a:lumOff val="40000"/>
          </a:schemeClr>
        </a:solidFill>
      </dgm:spPr>
      <dgm:t>
        <a:bodyPr/>
        <a:lstStyle/>
        <a:p>
          <a:r>
            <a:rPr lang="zh-CN" dirty="0" smtClean="0"/>
            <a:t>进行社会稳定风险评估和合法性审查</a:t>
          </a:r>
          <a:endParaRPr lang="zh-CN" altLang="en-US" dirty="0"/>
        </a:p>
      </dgm:t>
    </dgm:pt>
    <dgm:pt modelId="{1FB77B7D-CEBB-4A38-A02D-D753739A7AE7}" cxnId="{F8CA4661-4877-45E1-ACB3-EC15A3C39E87}" type="parTrans">
      <dgm:prSet/>
      <dgm:spPr/>
      <dgm:t>
        <a:bodyPr/>
        <a:lstStyle/>
        <a:p>
          <a:endParaRPr lang="zh-CN" altLang="en-US"/>
        </a:p>
      </dgm:t>
    </dgm:pt>
    <dgm:pt modelId="{2C3234F2-F46A-4ABA-9A5A-120556C8D50D}" cxnId="{F8CA4661-4877-45E1-ACB3-EC15A3C39E87}" type="sibTrans">
      <dgm:prSet/>
      <dgm:spPr/>
      <dgm:t>
        <a:bodyPr/>
        <a:lstStyle/>
        <a:p>
          <a:endParaRPr lang="zh-CN" altLang="en-US"/>
        </a:p>
      </dgm:t>
    </dgm:pt>
    <dgm:pt modelId="{27D7AEE4-18C1-4737-84BB-C67803FA07D1}">
      <dgm:prSet phldrT="[文本]"/>
      <dgm:spPr/>
      <dgm:t>
        <a:bodyPr/>
        <a:lstStyle/>
        <a:p>
          <a:r>
            <a:rPr lang="zh-CN" dirty="0" smtClean="0"/>
            <a:t>充分征求市直有关部门、区、县（市）政府意见</a:t>
          </a:r>
          <a:endParaRPr lang="zh-CN" altLang="en-US" dirty="0"/>
        </a:p>
      </dgm:t>
    </dgm:pt>
    <dgm:pt modelId="{922263C8-F4E9-40E2-A8E4-EA81EB269EF3}" cxnId="{F90D9B56-04FA-40EA-8A20-B402B63CD0EC}" type="parTrans">
      <dgm:prSet/>
      <dgm:spPr/>
      <dgm:t>
        <a:bodyPr/>
        <a:lstStyle/>
        <a:p>
          <a:endParaRPr lang="zh-CN" altLang="en-US"/>
        </a:p>
      </dgm:t>
    </dgm:pt>
    <dgm:pt modelId="{D4C6FD5C-A418-424B-A57E-EC6F4C757BF3}" cxnId="{F90D9B56-04FA-40EA-8A20-B402B63CD0EC}" type="sibTrans">
      <dgm:prSet/>
      <dgm:spPr/>
      <dgm:t>
        <a:bodyPr/>
        <a:lstStyle/>
        <a:p>
          <a:endParaRPr lang="zh-CN" altLang="en-US"/>
        </a:p>
      </dgm:t>
    </dgm:pt>
    <dgm:pt modelId="{0358AD6C-558A-4DEF-96D6-C05AAD20F5A4}">
      <dgm:prSet phldrT="[文本]"/>
      <dgm:spPr/>
      <dgm:t>
        <a:bodyPr/>
        <a:lstStyle/>
        <a:p>
          <a:r>
            <a:rPr lang="zh-CN" dirty="0" smtClean="0"/>
            <a:t>征询社会公众意见</a:t>
          </a:r>
          <a:endParaRPr lang="zh-CN" altLang="en-US" dirty="0"/>
        </a:p>
      </dgm:t>
    </dgm:pt>
    <dgm:pt modelId="{DAB166B4-B911-4917-A036-4B8F1BB6F6CA}" cxnId="{A876148F-4DF4-4228-BC73-A78940DB4E1E}" type="parTrans">
      <dgm:prSet/>
      <dgm:spPr/>
      <dgm:t>
        <a:bodyPr/>
        <a:lstStyle/>
        <a:p>
          <a:endParaRPr lang="zh-CN" altLang="en-US"/>
        </a:p>
      </dgm:t>
    </dgm:pt>
    <dgm:pt modelId="{9A7F5DF8-F104-4088-9305-422451AC15CF}" cxnId="{A876148F-4DF4-4228-BC73-A78940DB4E1E}" type="sibTrans">
      <dgm:prSet/>
      <dgm:spPr/>
      <dgm:t>
        <a:bodyPr/>
        <a:lstStyle/>
        <a:p>
          <a:endParaRPr lang="zh-CN" altLang="en-US"/>
        </a:p>
      </dgm:t>
    </dgm:pt>
    <dgm:pt modelId="{BFEA030F-B281-47CB-9A0C-A6C5C449F2DB}">
      <dgm:prSet phldrT="[文本]"/>
      <dgm:spPr>
        <a:solidFill>
          <a:schemeClr val="accent1">
            <a:lumMod val="40000"/>
            <a:lumOff val="60000"/>
          </a:schemeClr>
        </a:solidFill>
      </dgm:spPr>
      <dgm:t>
        <a:bodyPr/>
        <a:lstStyle/>
        <a:p>
          <a:r>
            <a:rPr lang="zh-CN" altLang="en-US" dirty="0" smtClean="0"/>
            <a:t>通过市自然资源局局务会审定</a:t>
          </a:r>
          <a:endParaRPr lang="zh-CN" altLang="en-US" dirty="0"/>
        </a:p>
      </dgm:t>
    </dgm:pt>
    <dgm:pt modelId="{924EAFC0-51C6-4CF2-ACF3-697FCF85F04D}" cxnId="{762E3B64-F274-4795-A532-DCBF1E36D823}" type="parTrans">
      <dgm:prSet/>
      <dgm:spPr/>
      <dgm:t>
        <a:bodyPr/>
        <a:lstStyle/>
        <a:p>
          <a:endParaRPr lang="zh-CN" altLang="en-US"/>
        </a:p>
      </dgm:t>
    </dgm:pt>
    <dgm:pt modelId="{17221F6C-5F87-4001-A664-5243C6468616}" cxnId="{762E3B64-F274-4795-A532-DCBF1E36D823}" type="sibTrans">
      <dgm:prSet/>
      <dgm:spPr/>
      <dgm:t>
        <a:bodyPr/>
        <a:lstStyle/>
        <a:p>
          <a:endParaRPr lang="zh-CN" altLang="en-US"/>
        </a:p>
      </dgm:t>
    </dgm:pt>
    <dgm:pt modelId="{D24BD36B-0BF3-4928-BCD5-C9AD74630799}" type="pres">
      <dgm:prSet presAssocID="{F238D5F8-5EB2-44FC-94F3-5FADF92B6DDC}" presName="Name0" presStyleCnt="0">
        <dgm:presLayoutVars>
          <dgm:chMax val="7"/>
          <dgm:chPref val="7"/>
          <dgm:dir/>
        </dgm:presLayoutVars>
      </dgm:prSet>
      <dgm:spPr/>
      <dgm:t>
        <a:bodyPr/>
        <a:lstStyle/>
        <a:p>
          <a:endParaRPr lang="zh-CN" altLang="en-US"/>
        </a:p>
      </dgm:t>
    </dgm:pt>
    <dgm:pt modelId="{3A6DDB12-F05D-49CC-8E98-13D81EADBB1F}" type="pres">
      <dgm:prSet presAssocID="{F238D5F8-5EB2-44FC-94F3-5FADF92B6DDC}" presName="Name1" presStyleCnt="0"/>
      <dgm:spPr/>
    </dgm:pt>
    <dgm:pt modelId="{00ED33CA-5FB9-4C72-9923-4203F76F8D40}" type="pres">
      <dgm:prSet presAssocID="{F238D5F8-5EB2-44FC-94F3-5FADF92B6DDC}" presName="cycle" presStyleCnt="0"/>
      <dgm:spPr/>
    </dgm:pt>
    <dgm:pt modelId="{88DFD185-15C2-4029-AFFD-F8B6256C919C}" type="pres">
      <dgm:prSet presAssocID="{F238D5F8-5EB2-44FC-94F3-5FADF92B6DDC}" presName="srcNode" presStyleLbl="node1" presStyleIdx="0" presStyleCnt="6"/>
      <dgm:spPr/>
    </dgm:pt>
    <dgm:pt modelId="{5D29AF67-ABF5-4948-B93F-719838262333}" type="pres">
      <dgm:prSet presAssocID="{F238D5F8-5EB2-44FC-94F3-5FADF92B6DDC}" presName="conn" presStyleLbl="parChTrans1D2" presStyleIdx="0" presStyleCnt="1"/>
      <dgm:spPr/>
      <dgm:t>
        <a:bodyPr/>
        <a:lstStyle/>
        <a:p>
          <a:endParaRPr lang="zh-CN" altLang="en-US"/>
        </a:p>
      </dgm:t>
    </dgm:pt>
    <dgm:pt modelId="{A5710311-F55A-49FC-B007-7217DAB4D496}" type="pres">
      <dgm:prSet presAssocID="{F238D5F8-5EB2-44FC-94F3-5FADF92B6DDC}" presName="extraNode" presStyleLbl="node1" presStyleIdx="0" presStyleCnt="6"/>
      <dgm:spPr/>
    </dgm:pt>
    <dgm:pt modelId="{270FD401-C254-4711-A2BF-9A51B2C73E75}" type="pres">
      <dgm:prSet presAssocID="{F238D5F8-5EB2-44FC-94F3-5FADF92B6DDC}" presName="dstNode" presStyleLbl="node1" presStyleIdx="0" presStyleCnt="6"/>
      <dgm:spPr/>
    </dgm:pt>
    <dgm:pt modelId="{499867C9-2D75-4BB7-A179-A6BF30698E6D}" type="pres">
      <dgm:prSet presAssocID="{ACDA5D87-FF8D-47B9-B7AC-EB56F1B637E8}" presName="text_1" presStyleLbl="node1" presStyleIdx="0" presStyleCnt="6">
        <dgm:presLayoutVars>
          <dgm:bulletEnabled val="1"/>
        </dgm:presLayoutVars>
      </dgm:prSet>
      <dgm:spPr/>
      <dgm:t>
        <a:bodyPr/>
        <a:lstStyle/>
        <a:p>
          <a:endParaRPr lang="zh-CN" altLang="en-US"/>
        </a:p>
      </dgm:t>
    </dgm:pt>
    <dgm:pt modelId="{3B81B87B-25FB-4E1F-87C8-BF9E54F59B86}" type="pres">
      <dgm:prSet presAssocID="{ACDA5D87-FF8D-47B9-B7AC-EB56F1B637E8}" presName="accent_1" presStyleCnt="0"/>
      <dgm:spPr/>
    </dgm:pt>
    <dgm:pt modelId="{3159323E-5547-4B18-B0E9-970726E2D09A}" type="pres">
      <dgm:prSet presAssocID="{ACDA5D87-FF8D-47B9-B7AC-EB56F1B637E8}" presName="accentRepeatNode" presStyleLbl="solidFgAcc1" presStyleIdx="0" presStyleCnt="6"/>
      <dgm:spPr/>
    </dgm:pt>
    <dgm:pt modelId="{5AF071E4-A6E2-4852-8589-C945B2A215D9}" type="pres">
      <dgm:prSet presAssocID="{27D7AEE4-18C1-4737-84BB-C67803FA07D1}" presName="text_2" presStyleLbl="node1" presStyleIdx="1" presStyleCnt="6">
        <dgm:presLayoutVars>
          <dgm:bulletEnabled val="1"/>
        </dgm:presLayoutVars>
      </dgm:prSet>
      <dgm:spPr/>
      <dgm:t>
        <a:bodyPr/>
        <a:lstStyle/>
        <a:p>
          <a:endParaRPr lang="zh-CN" altLang="en-US"/>
        </a:p>
      </dgm:t>
    </dgm:pt>
    <dgm:pt modelId="{3899F11B-C9DF-485B-A6F8-5903F120AEF2}" type="pres">
      <dgm:prSet presAssocID="{27D7AEE4-18C1-4737-84BB-C67803FA07D1}" presName="accent_2" presStyleCnt="0"/>
      <dgm:spPr/>
    </dgm:pt>
    <dgm:pt modelId="{49ACF5BC-A9CF-4398-8B50-7AC580754003}" type="pres">
      <dgm:prSet presAssocID="{27D7AEE4-18C1-4737-84BB-C67803FA07D1}" presName="accentRepeatNode" presStyleLbl="solidFgAcc1" presStyleIdx="1" presStyleCnt="6"/>
      <dgm:spPr/>
    </dgm:pt>
    <dgm:pt modelId="{70DA3BBF-2C01-4F63-BD30-F26DA3B662B2}" type="pres">
      <dgm:prSet presAssocID="{0358AD6C-558A-4DEF-96D6-C05AAD20F5A4}" presName="text_3" presStyleLbl="node1" presStyleIdx="2" presStyleCnt="6">
        <dgm:presLayoutVars>
          <dgm:bulletEnabled val="1"/>
        </dgm:presLayoutVars>
      </dgm:prSet>
      <dgm:spPr/>
      <dgm:t>
        <a:bodyPr/>
        <a:lstStyle/>
        <a:p>
          <a:endParaRPr lang="zh-CN" altLang="en-US"/>
        </a:p>
      </dgm:t>
    </dgm:pt>
    <dgm:pt modelId="{D25C2577-9527-4BC8-B52A-3141691B3A94}" type="pres">
      <dgm:prSet presAssocID="{0358AD6C-558A-4DEF-96D6-C05AAD20F5A4}" presName="accent_3" presStyleCnt="0"/>
      <dgm:spPr/>
    </dgm:pt>
    <dgm:pt modelId="{67AE9D86-9ADC-425B-9CFC-AA0EBBC010D7}" type="pres">
      <dgm:prSet presAssocID="{0358AD6C-558A-4DEF-96D6-C05AAD20F5A4}" presName="accentRepeatNode" presStyleLbl="solidFgAcc1" presStyleIdx="2" presStyleCnt="6"/>
      <dgm:spPr/>
    </dgm:pt>
    <dgm:pt modelId="{4173CFC2-0D2F-4929-A80C-D3F266A49861}" type="pres">
      <dgm:prSet presAssocID="{E633497E-BA6A-4C7D-9FFE-8A8BC711AB27}" presName="text_4" presStyleLbl="node1" presStyleIdx="3" presStyleCnt="6">
        <dgm:presLayoutVars>
          <dgm:bulletEnabled val="1"/>
        </dgm:presLayoutVars>
      </dgm:prSet>
      <dgm:spPr/>
      <dgm:t>
        <a:bodyPr/>
        <a:lstStyle/>
        <a:p>
          <a:endParaRPr lang="zh-CN" altLang="en-US"/>
        </a:p>
      </dgm:t>
    </dgm:pt>
    <dgm:pt modelId="{FA1A0E9C-432C-43DD-8E17-DC5FA86EEEAF}" type="pres">
      <dgm:prSet presAssocID="{E633497E-BA6A-4C7D-9FFE-8A8BC711AB27}" presName="accent_4" presStyleCnt="0"/>
      <dgm:spPr/>
    </dgm:pt>
    <dgm:pt modelId="{A47D3E3F-34CF-49A3-8644-6E8E61122AA0}" type="pres">
      <dgm:prSet presAssocID="{E633497E-BA6A-4C7D-9FFE-8A8BC711AB27}" presName="accentRepeatNode" presStyleLbl="solidFgAcc1" presStyleIdx="3" presStyleCnt="6"/>
      <dgm:spPr/>
    </dgm:pt>
    <dgm:pt modelId="{6FDAFF30-3681-48DD-B30D-3BCD85A72005}" type="pres">
      <dgm:prSet presAssocID="{11108F81-F426-4587-A415-CA254DD45E64}" presName="text_5" presStyleLbl="node1" presStyleIdx="4" presStyleCnt="6">
        <dgm:presLayoutVars>
          <dgm:bulletEnabled val="1"/>
        </dgm:presLayoutVars>
      </dgm:prSet>
      <dgm:spPr/>
      <dgm:t>
        <a:bodyPr/>
        <a:lstStyle/>
        <a:p>
          <a:endParaRPr lang="zh-CN" altLang="en-US"/>
        </a:p>
      </dgm:t>
    </dgm:pt>
    <dgm:pt modelId="{326DD41D-06BD-418F-9887-627DB27359D8}" type="pres">
      <dgm:prSet presAssocID="{11108F81-F426-4587-A415-CA254DD45E64}" presName="accent_5" presStyleCnt="0"/>
      <dgm:spPr/>
    </dgm:pt>
    <dgm:pt modelId="{0758E5CA-AA6E-4164-B7CF-F9EFCB9BCF2D}" type="pres">
      <dgm:prSet presAssocID="{11108F81-F426-4587-A415-CA254DD45E64}" presName="accentRepeatNode" presStyleLbl="solidFgAcc1" presStyleIdx="4" presStyleCnt="6"/>
      <dgm:spPr/>
    </dgm:pt>
    <dgm:pt modelId="{75D5A882-88BB-400B-9445-9123951FAE43}" type="pres">
      <dgm:prSet presAssocID="{BFEA030F-B281-47CB-9A0C-A6C5C449F2DB}" presName="text_6" presStyleLbl="node1" presStyleIdx="5" presStyleCnt="6">
        <dgm:presLayoutVars>
          <dgm:bulletEnabled val="1"/>
        </dgm:presLayoutVars>
      </dgm:prSet>
      <dgm:spPr/>
      <dgm:t>
        <a:bodyPr/>
        <a:lstStyle/>
        <a:p>
          <a:endParaRPr lang="zh-CN" altLang="en-US"/>
        </a:p>
      </dgm:t>
    </dgm:pt>
    <dgm:pt modelId="{B6EE12D3-2981-4E01-923D-777556F3E70B}" type="pres">
      <dgm:prSet presAssocID="{BFEA030F-B281-47CB-9A0C-A6C5C449F2DB}" presName="accent_6" presStyleCnt="0"/>
      <dgm:spPr/>
    </dgm:pt>
    <dgm:pt modelId="{ED9622A6-50B2-433E-B3B8-3D514347A5F6}" type="pres">
      <dgm:prSet presAssocID="{BFEA030F-B281-47CB-9A0C-A6C5C449F2DB}" presName="accentRepeatNode" presStyleLbl="solidFgAcc1" presStyleIdx="5" presStyleCnt="6"/>
      <dgm:spPr/>
    </dgm:pt>
  </dgm:ptLst>
  <dgm:cxnLst>
    <dgm:cxn modelId="{882EE928-2C49-4745-912F-8B7B4BC85744}" type="presOf" srcId="{306EC833-8AC1-4F09-B224-AA7E600B025F}" destId="{5D29AF67-ABF5-4948-B93F-719838262333}" srcOrd="0" destOrd="0" presId="urn:microsoft.com/office/officeart/2008/layout/VerticalCurvedList"/>
    <dgm:cxn modelId="{A876148F-4DF4-4228-BC73-A78940DB4E1E}" srcId="{F238D5F8-5EB2-44FC-94F3-5FADF92B6DDC}" destId="{0358AD6C-558A-4DEF-96D6-C05AAD20F5A4}" srcOrd="2" destOrd="0" parTransId="{DAB166B4-B911-4917-A036-4B8F1BB6F6CA}" sibTransId="{9A7F5DF8-F104-4088-9305-422451AC15CF}"/>
    <dgm:cxn modelId="{33C134B4-60F6-4F1A-BB75-68CA442390EF}" type="presOf" srcId="{0358AD6C-558A-4DEF-96D6-C05AAD20F5A4}" destId="{70DA3BBF-2C01-4F63-BD30-F26DA3B662B2}" srcOrd="0" destOrd="0" presId="urn:microsoft.com/office/officeart/2008/layout/VerticalCurvedList"/>
    <dgm:cxn modelId="{29658BAD-089D-425A-B618-EB6A5CF86700}" srcId="{F238D5F8-5EB2-44FC-94F3-5FADF92B6DDC}" destId="{ACDA5D87-FF8D-47B9-B7AC-EB56F1B637E8}" srcOrd="0" destOrd="0" parTransId="{B8465F31-8AE7-4B1D-8B40-936B60EB037A}" sibTransId="{306EC833-8AC1-4F09-B224-AA7E600B025F}"/>
    <dgm:cxn modelId="{E45CA275-F139-4CC9-91AE-DD3E046E92B6}" srcId="{F238D5F8-5EB2-44FC-94F3-5FADF92B6DDC}" destId="{E633497E-BA6A-4C7D-9FFE-8A8BC711AB27}" srcOrd="3" destOrd="0" parTransId="{EA8B68DD-0C93-47FE-A146-F9B19326AA86}" sibTransId="{29B9186C-765C-4A89-9530-8E97F0AAA0B0}"/>
    <dgm:cxn modelId="{836C8A32-6235-4DED-9E7A-7427AB85B3C3}" type="presOf" srcId="{ACDA5D87-FF8D-47B9-B7AC-EB56F1B637E8}" destId="{499867C9-2D75-4BB7-A179-A6BF30698E6D}" srcOrd="0" destOrd="0" presId="urn:microsoft.com/office/officeart/2008/layout/VerticalCurvedList"/>
    <dgm:cxn modelId="{00E6A5F7-1ECE-4D8E-A684-00378C7367A5}" type="presOf" srcId="{27D7AEE4-18C1-4737-84BB-C67803FA07D1}" destId="{5AF071E4-A6E2-4852-8589-C945B2A215D9}" srcOrd="0" destOrd="0" presId="urn:microsoft.com/office/officeart/2008/layout/VerticalCurvedList"/>
    <dgm:cxn modelId="{1AB66B3B-F27D-44F9-B750-A226AD50F3B7}" type="presOf" srcId="{F238D5F8-5EB2-44FC-94F3-5FADF92B6DDC}" destId="{D24BD36B-0BF3-4928-BCD5-C9AD74630799}" srcOrd="0" destOrd="0" presId="urn:microsoft.com/office/officeart/2008/layout/VerticalCurvedList"/>
    <dgm:cxn modelId="{F6635D92-1B5F-44DC-B597-3A0CDAE05D36}" type="presOf" srcId="{BFEA030F-B281-47CB-9A0C-A6C5C449F2DB}" destId="{75D5A882-88BB-400B-9445-9123951FAE43}" srcOrd="0" destOrd="0" presId="urn:microsoft.com/office/officeart/2008/layout/VerticalCurvedList"/>
    <dgm:cxn modelId="{B89BBBDC-F51D-4D64-9D08-C6A6EBEBB903}" type="presOf" srcId="{E633497E-BA6A-4C7D-9FFE-8A8BC711AB27}" destId="{4173CFC2-0D2F-4929-A80C-D3F266A49861}" srcOrd="0" destOrd="0" presId="urn:microsoft.com/office/officeart/2008/layout/VerticalCurvedList"/>
    <dgm:cxn modelId="{30055808-676A-40D1-ABB8-E10FCD2ADE7A}" type="presOf" srcId="{11108F81-F426-4587-A415-CA254DD45E64}" destId="{6FDAFF30-3681-48DD-B30D-3BCD85A72005}" srcOrd="0" destOrd="0" presId="urn:microsoft.com/office/officeart/2008/layout/VerticalCurvedList"/>
    <dgm:cxn modelId="{F8CA4661-4877-45E1-ACB3-EC15A3C39E87}" srcId="{F238D5F8-5EB2-44FC-94F3-5FADF92B6DDC}" destId="{11108F81-F426-4587-A415-CA254DD45E64}" srcOrd="4" destOrd="0" parTransId="{1FB77B7D-CEBB-4A38-A02D-D753739A7AE7}" sibTransId="{2C3234F2-F46A-4ABA-9A5A-120556C8D50D}"/>
    <dgm:cxn modelId="{F90D9B56-04FA-40EA-8A20-B402B63CD0EC}" srcId="{F238D5F8-5EB2-44FC-94F3-5FADF92B6DDC}" destId="{27D7AEE4-18C1-4737-84BB-C67803FA07D1}" srcOrd="1" destOrd="0" parTransId="{922263C8-F4E9-40E2-A8E4-EA81EB269EF3}" sibTransId="{D4C6FD5C-A418-424B-A57E-EC6F4C757BF3}"/>
    <dgm:cxn modelId="{762E3B64-F274-4795-A532-DCBF1E36D823}" srcId="{F238D5F8-5EB2-44FC-94F3-5FADF92B6DDC}" destId="{BFEA030F-B281-47CB-9A0C-A6C5C449F2DB}" srcOrd="5" destOrd="0" parTransId="{924EAFC0-51C6-4CF2-ACF3-697FCF85F04D}" sibTransId="{17221F6C-5F87-4001-A664-5243C6468616}"/>
    <dgm:cxn modelId="{4B885A09-2926-4C72-B711-4CE6080E5150}" type="presParOf" srcId="{D24BD36B-0BF3-4928-BCD5-C9AD74630799}" destId="{3A6DDB12-F05D-49CC-8E98-13D81EADBB1F}" srcOrd="0" destOrd="0" presId="urn:microsoft.com/office/officeart/2008/layout/VerticalCurvedList"/>
    <dgm:cxn modelId="{8AEF554C-D954-41F6-8AAA-54AF11E53C3D}" type="presParOf" srcId="{3A6DDB12-F05D-49CC-8E98-13D81EADBB1F}" destId="{00ED33CA-5FB9-4C72-9923-4203F76F8D40}" srcOrd="0" destOrd="0" presId="urn:microsoft.com/office/officeart/2008/layout/VerticalCurvedList"/>
    <dgm:cxn modelId="{240A5E1D-B867-4F83-AE81-7BC1EA82359C}" type="presParOf" srcId="{00ED33CA-5FB9-4C72-9923-4203F76F8D40}" destId="{88DFD185-15C2-4029-AFFD-F8B6256C919C}" srcOrd="0" destOrd="0" presId="urn:microsoft.com/office/officeart/2008/layout/VerticalCurvedList"/>
    <dgm:cxn modelId="{3A464802-3781-4879-A11E-F47C934C9732}" type="presParOf" srcId="{00ED33CA-5FB9-4C72-9923-4203F76F8D40}" destId="{5D29AF67-ABF5-4948-B93F-719838262333}" srcOrd="1" destOrd="0" presId="urn:microsoft.com/office/officeart/2008/layout/VerticalCurvedList"/>
    <dgm:cxn modelId="{8ED91D21-27D2-41AB-ADA0-B1971B5E4A63}" type="presParOf" srcId="{00ED33CA-5FB9-4C72-9923-4203F76F8D40}" destId="{A5710311-F55A-49FC-B007-7217DAB4D496}" srcOrd="2" destOrd="0" presId="urn:microsoft.com/office/officeart/2008/layout/VerticalCurvedList"/>
    <dgm:cxn modelId="{290A465B-577D-449D-8BFA-F1C996BEED33}" type="presParOf" srcId="{00ED33CA-5FB9-4C72-9923-4203F76F8D40}" destId="{270FD401-C254-4711-A2BF-9A51B2C73E75}" srcOrd="3" destOrd="0" presId="urn:microsoft.com/office/officeart/2008/layout/VerticalCurvedList"/>
    <dgm:cxn modelId="{48B4B090-CB4B-4734-BB0F-674871CFB53C}" type="presParOf" srcId="{3A6DDB12-F05D-49CC-8E98-13D81EADBB1F}" destId="{499867C9-2D75-4BB7-A179-A6BF30698E6D}" srcOrd="1" destOrd="0" presId="urn:microsoft.com/office/officeart/2008/layout/VerticalCurvedList"/>
    <dgm:cxn modelId="{B0845946-8893-45B4-AFE0-8CEB0FFB6C25}" type="presParOf" srcId="{3A6DDB12-F05D-49CC-8E98-13D81EADBB1F}" destId="{3B81B87B-25FB-4E1F-87C8-BF9E54F59B86}" srcOrd="2" destOrd="0" presId="urn:microsoft.com/office/officeart/2008/layout/VerticalCurvedList"/>
    <dgm:cxn modelId="{E30168D6-1EF0-4D92-94B2-6C1C61B07E88}" type="presParOf" srcId="{3B81B87B-25FB-4E1F-87C8-BF9E54F59B86}" destId="{3159323E-5547-4B18-B0E9-970726E2D09A}" srcOrd="0" destOrd="0" presId="urn:microsoft.com/office/officeart/2008/layout/VerticalCurvedList"/>
    <dgm:cxn modelId="{A8FE97F8-F844-4867-9BA6-1F78CAA5674C}" type="presParOf" srcId="{3A6DDB12-F05D-49CC-8E98-13D81EADBB1F}" destId="{5AF071E4-A6E2-4852-8589-C945B2A215D9}" srcOrd="3" destOrd="0" presId="urn:microsoft.com/office/officeart/2008/layout/VerticalCurvedList"/>
    <dgm:cxn modelId="{9261B40A-CEF4-495E-AD78-B29813C3AE12}" type="presParOf" srcId="{3A6DDB12-F05D-49CC-8E98-13D81EADBB1F}" destId="{3899F11B-C9DF-485B-A6F8-5903F120AEF2}" srcOrd="4" destOrd="0" presId="urn:microsoft.com/office/officeart/2008/layout/VerticalCurvedList"/>
    <dgm:cxn modelId="{69168F58-3FF6-4EA0-89E4-BF5209062B44}" type="presParOf" srcId="{3899F11B-C9DF-485B-A6F8-5903F120AEF2}" destId="{49ACF5BC-A9CF-4398-8B50-7AC580754003}" srcOrd="0" destOrd="0" presId="urn:microsoft.com/office/officeart/2008/layout/VerticalCurvedList"/>
    <dgm:cxn modelId="{F0050FCF-8140-457D-9CB5-36ED7DCCEF92}" type="presParOf" srcId="{3A6DDB12-F05D-49CC-8E98-13D81EADBB1F}" destId="{70DA3BBF-2C01-4F63-BD30-F26DA3B662B2}" srcOrd="5" destOrd="0" presId="urn:microsoft.com/office/officeart/2008/layout/VerticalCurvedList"/>
    <dgm:cxn modelId="{D81C446B-46D2-4864-83CC-8BE32F8A1309}" type="presParOf" srcId="{3A6DDB12-F05D-49CC-8E98-13D81EADBB1F}" destId="{D25C2577-9527-4BC8-B52A-3141691B3A94}" srcOrd="6" destOrd="0" presId="urn:microsoft.com/office/officeart/2008/layout/VerticalCurvedList"/>
    <dgm:cxn modelId="{1B5D346A-01E0-47BE-9819-EEC7164DD2EE}" type="presParOf" srcId="{D25C2577-9527-4BC8-B52A-3141691B3A94}" destId="{67AE9D86-9ADC-425B-9CFC-AA0EBBC010D7}" srcOrd="0" destOrd="0" presId="urn:microsoft.com/office/officeart/2008/layout/VerticalCurvedList"/>
    <dgm:cxn modelId="{E071B566-5931-41F8-B5C6-0A87276CFE4B}" type="presParOf" srcId="{3A6DDB12-F05D-49CC-8E98-13D81EADBB1F}" destId="{4173CFC2-0D2F-4929-A80C-D3F266A49861}" srcOrd="7" destOrd="0" presId="urn:microsoft.com/office/officeart/2008/layout/VerticalCurvedList"/>
    <dgm:cxn modelId="{3C18E665-2B2A-4FCF-8919-73D41E09403A}" type="presParOf" srcId="{3A6DDB12-F05D-49CC-8E98-13D81EADBB1F}" destId="{FA1A0E9C-432C-43DD-8E17-DC5FA86EEEAF}" srcOrd="8" destOrd="0" presId="urn:microsoft.com/office/officeart/2008/layout/VerticalCurvedList"/>
    <dgm:cxn modelId="{C60C93DC-717C-453E-B99F-68C25A946F19}" type="presParOf" srcId="{FA1A0E9C-432C-43DD-8E17-DC5FA86EEEAF}" destId="{A47D3E3F-34CF-49A3-8644-6E8E61122AA0}" srcOrd="0" destOrd="0" presId="urn:microsoft.com/office/officeart/2008/layout/VerticalCurvedList"/>
    <dgm:cxn modelId="{543BF513-5BC1-42DF-A247-5848A6D1DDF4}" type="presParOf" srcId="{3A6DDB12-F05D-49CC-8E98-13D81EADBB1F}" destId="{6FDAFF30-3681-48DD-B30D-3BCD85A72005}" srcOrd="9" destOrd="0" presId="urn:microsoft.com/office/officeart/2008/layout/VerticalCurvedList"/>
    <dgm:cxn modelId="{AFF5A3A5-CF69-4A6E-B5A6-5744BC47E40D}" type="presParOf" srcId="{3A6DDB12-F05D-49CC-8E98-13D81EADBB1F}" destId="{326DD41D-06BD-418F-9887-627DB27359D8}" srcOrd="10" destOrd="0" presId="urn:microsoft.com/office/officeart/2008/layout/VerticalCurvedList"/>
    <dgm:cxn modelId="{C8177AA5-5063-496A-997C-82FC18B20988}" type="presParOf" srcId="{326DD41D-06BD-418F-9887-627DB27359D8}" destId="{0758E5CA-AA6E-4164-B7CF-F9EFCB9BCF2D}" srcOrd="0" destOrd="0" presId="urn:microsoft.com/office/officeart/2008/layout/VerticalCurvedList"/>
    <dgm:cxn modelId="{53601DEB-DC8F-413D-8059-1BC4D68AA0E8}" type="presParOf" srcId="{3A6DDB12-F05D-49CC-8E98-13D81EADBB1F}" destId="{75D5A882-88BB-400B-9445-9123951FAE43}" srcOrd="11" destOrd="0" presId="urn:microsoft.com/office/officeart/2008/layout/VerticalCurvedList"/>
    <dgm:cxn modelId="{590AB08C-4676-47B7-B137-F81253F41324}" type="presParOf" srcId="{3A6DDB12-F05D-49CC-8E98-13D81EADBB1F}" destId="{B6EE12D3-2981-4E01-923D-777556F3E70B}" srcOrd="12" destOrd="0" presId="urn:microsoft.com/office/officeart/2008/layout/VerticalCurvedList"/>
    <dgm:cxn modelId="{6EA1267D-5F9A-4887-B7A9-20458CAC6BEA}" type="presParOf" srcId="{B6EE12D3-2981-4E01-923D-777556F3E70B}" destId="{ED9622A6-50B2-433E-B3B8-3D514347A5F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238D5F8-5EB2-44FC-94F3-5FADF92B6DDC}"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zh-CN" altLang="en-US"/>
        </a:p>
      </dgm:t>
    </dgm:pt>
    <dgm:pt modelId="{ACDA5D87-FF8D-47B9-B7AC-EB56F1B637E8}">
      <dgm:prSet phldrT="[文本]"/>
      <dgm:spPr>
        <a:solidFill>
          <a:schemeClr val="accent2">
            <a:lumMod val="40000"/>
            <a:lumOff val="60000"/>
          </a:schemeClr>
        </a:solidFill>
      </dgm:spPr>
      <dgm:t>
        <a:bodyPr/>
        <a:lstStyle/>
        <a:p>
          <a:r>
            <a:rPr lang="zh-CN" dirty="0" smtClean="0"/>
            <a:t>借鉴外省市政策制定情况，形成我市实施意见</a:t>
          </a:r>
          <a:endParaRPr lang="zh-CN" altLang="en-US" dirty="0"/>
        </a:p>
      </dgm:t>
    </dgm:pt>
    <dgm:pt modelId="{B8465F31-8AE7-4B1D-8B40-936B60EB037A}" cxnId="{29658BAD-089D-425A-B618-EB6A5CF86700}" type="parTrans">
      <dgm:prSet/>
      <dgm:spPr/>
      <dgm:t>
        <a:bodyPr/>
        <a:lstStyle/>
        <a:p>
          <a:endParaRPr lang="zh-CN" altLang="en-US"/>
        </a:p>
      </dgm:t>
    </dgm:pt>
    <dgm:pt modelId="{306EC833-8AC1-4F09-B224-AA7E600B025F}" cxnId="{29658BAD-089D-425A-B618-EB6A5CF86700}" type="sibTrans">
      <dgm:prSet/>
      <dgm:spPr/>
      <dgm:t>
        <a:bodyPr/>
        <a:lstStyle/>
        <a:p>
          <a:endParaRPr lang="zh-CN" altLang="en-US"/>
        </a:p>
      </dgm:t>
    </dgm:pt>
    <dgm:pt modelId="{E633497E-BA6A-4C7D-9FFE-8A8BC711AB27}">
      <dgm:prSet phldrT="[文本]"/>
      <dgm:spPr/>
      <dgm:t>
        <a:bodyPr/>
        <a:lstStyle/>
        <a:p>
          <a:r>
            <a:rPr lang="zh-CN" dirty="0" smtClean="0"/>
            <a:t>开展专家论证</a:t>
          </a:r>
          <a:endParaRPr lang="zh-CN" altLang="en-US" dirty="0"/>
        </a:p>
      </dgm:t>
    </dgm:pt>
    <dgm:pt modelId="{EA8B68DD-0C93-47FE-A146-F9B19326AA86}" cxnId="{E45CA275-F139-4CC9-91AE-DD3E046E92B6}" type="parTrans">
      <dgm:prSet/>
      <dgm:spPr/>
      <dgm:t>
        <a:bodyPr/>
        <a:lstStyle/>
        <a:p>
          <a:endParaRPr lang="zh-CN" altLang="en-US"/>
        </a:p>
      </dgm:t>
    </dgm:pt>
    <dgm:pt modelId="{29B9186C-765C-4A89-9530-8E97F0AAA0B0}" cxnId="{E45CA275-F139-4CC9-91AE-DD3E046E92B6}" type="sibTrans">
      <dgm:prSet/>
      <dgm:spPr/>
      <dgm:t>
        <a:bodyPr/>
        <a:lstStyle/>
        <a:p>
          <a:endParaRPr lang="zh-CN" altLang="en-US"/>
        </a:p>
      </dgm:t>
    </dgm:pt>
    <dgm:pt modelId="{11108F81-F426-4587-A415-CA254DD45E64}">
      <dgm:prSet phldrT="[文本]"/>
      <dgm:spPr>
        <a:solidFill>
          <a:schemeClr val="accent6">
            <a:lumMod val="60000"/>
            <a:lumOff val="40000"/>
          </a:schemeClr>
        </a:solidFill>
      </dgm:spPr>
      <dgm:t>
        <a:bodyPr/>
        <a:lstStyle/>
        <a:p>
          <a:r>
            <a:rPr lang="zh-CN" b="1" dirty="0" smtClean="0">
              <a:solidFill>
                <a:srgbClr val="C00000"/>
              </a:solidFill>
            </a:rPr>
            <a:t>进行社会稳定风险评估和合法性审查</a:t>
          </a:r>
          <a:endParaRPr lang="zh-CN" altLang="en-US" b="1" dirty="0">
            <a:solidFill>
              <a:srgbClr val="C00000"/>
            </a:solidFill>
          </a:endParaRPr>
        </a:p>
      </dgm:t>
    </dgm:pt>
    <dgm:pt modelId="{1FB77B7D-CEBB-4A38-A02D-D753739A7AE7}" cxnId="{F8CA4661-4877-45E1-ACB3-EC15A3C39E87}" type="parTrans">
      <dgm:prSet/>
      <dgm:spPr/>
      <dgm:t>
        <a:bodyPr/>
        <a:lstStyle/>
        <a:p>
          <a:endParaRPr lang="zh-CN" altLang="en-US"/>
        </a:p>
      </dgm:t>
    </dgm:pt>
    <dgm:pt modelId="{2C3234F2-F46A-4ABA-9A5A-120556C8D50D}" cxnId="{F8CA4661-4877-45E1-ACB3-EC15A3C39E87}" type="sibTrans">
      <dgm:prSet/>
      <dgm:spPr/>
      <dgm:t>
        <a:bodyPr/>
        <a:lstStyle/>
        <a:p>
          <a:endParaRPr lang="zh-CN" altLang="en-US"/>
        </a:p>
      </dgm:t>
    </dgm:pt>
    <dgm:pt modelId="{27D7AEE4-18C1-4737-84BB-C67803FA07D1}">
      <dgm:prSet phldrT="[文本]"/>
      <dgm:spPr/>
      <dgm:t>
        <a:bodyPr/>
        <a:lstStyle/>
        <a:p>
          <a:r>
            <a:rPr lang="zh-CN" dirty="0" smtClean="0"/>
            <a:t>充分征求市直有关部门、区、县（市）政府意见</a:t>
          </a:r>
          <a:endParaRPr lang="zh-CN" altLang="en-US" dirty="0"/>
        </a:p>
      </dgm:t>
    </dgm:pt>
    <dgm:pt modelId="{922263C8-F4E9-40E2-A8E4-EA81EB269EF3}" cxnId="{F90D9B56-04FA-40EA-8A20-B402B63CD0EC}" type="parTrans">
      <dgm:prSet/>
      <dgm:spPr/>
      <dgm:t>
        <a:bodyPr/>
        <a:lstStyle/>
        <a:p>
          <a:endParaRPr lang="zh-CN" altLang="en-US"/>
        </a:p>
      </dgm:t>
    </dgm:pt>
    <dgm:pt modelId="{D4C6FD5C-A418-424B-A57E-EC6F4C757BF3}" cxnId="{F90D9B56-04FA-40EA-8A20-B402B63CD0EC}" type="sibTrans">
      <dgm:prSet/>
      <dgm:spPr/>
      <dgm:t>
        <a:bodyPr/>
        <a:lstStyle/>
        <a:p>
          <a:endParaRPr lang="zh-CN" altLang="en-US"/>
        </a:p>
      </dgm:t>
    </dgm:pt>
    <dgm:pt modelId="{0358AD6C-558A-4DEF-96D6-C05AAD20F5A4}">
      <dgm:prSet phldrT="[文本]"/>
      <dgm:spPr/>
      <dgm:t>
        <a:bodyPr/>
        <a:lstStyle/>
        <a:p>
          <a:r>
            <a:rPr lang="zh-CN" dirty="0" smtClean="0"/>
            <a:t>征询社会公众意见</a:t>
          </a:r>
          <a:endParaRPr lang="zh-CN" altLang="en-US" dirty="0"/>
        </a:p>
      </dgm:t>
    </dgm:pt>
    <dgm:pt modelId="{DAB166B4-B911-4917-A036-4B8F1BB6F6CA}" cxnId="{A876148F-4DF4-4228-BC73-A78940DB4E1E}" type="parTrans">
      <dgm:prSet/>
      <dgm:spPr/>
      <dgm:t>
        <a:bodyPr/>
        <a:lstStyle/>
        <a:p>
          <a:endParaRPr lang="zh-CN" altLang="en-US"/>
        </a:p>
      </dgm:t>
    </dgm:pt>
    <dgm:pt modelId="{9A7F5DF8-F104-4088-9305-422451AC15CF}" cxnId="{A876148F-4DF4-4228-BC73-A78940DB4E1E}" type="sibTrans">
      <dgm:prSet/>
      <dgm:spPr/>
      <dgm:t>
        <a:bodyPr/>
        <a:lstStyle/>
        <a:p>
          <a:endParaRPr lang="zh-CN" altLang="en-US"/>
        </a:p>
      </dgm:t>
    </dgm:pt>
    <dgm:pt modelId="{BFEA030F-B281-47CB-9A0C-A6C5C449F2DB}">
      <dgm:prSet phldrT="[文本]"/>
      <dgm:spPr>
        <a:solidFill>
          <a:schemeClr val="accent1">
            <a:lumMod val="40000"/>
            <a:lumOff val="60000"/>
          </a:schemeClr>
        </a:solidFill>
      </dgm:spPr>
      <dgm:t>
        <a:bodyPr/>
        <a:lstStyle/>
        <a:p>
          <a:r>
            <a:rPr lang="zh-CN" altLang="en-US" dirty="0" smtClean="0"/>
            <a:t>通过市自然资源局局务会审定</a:t>
          </a:r>
          <a:endParaRPr lang="zh-CN" altLang="en-US" dirty="0"/>
        </a:p>
      </dgm:t>
    </dgm:pt>
    <dgm:pt modelId="{924EAFC0-51C6-4CF2-ACF3-697FCF85F04D}" cxnId="{762E3B64-F274-4795-A532-DCBF1E36D823}" type="parTrans">
      <dgm:prSet/>
      <dgm:spPr/>
      <dgm:t>
        <a:bodyPr/>
        <a:lstStyle/>
        <a:p>
          <a:endParaRPr lang="zh-CN" altLang="en-US"/>
        </a:p>
      </dgm:t>
    </dgm:pt>
    <dgm:pt modelId="{17221F6C-5F87-4001-A664-5243C6468616}" cxnId="{762E3B64-F274-4795-A532-DCBF1E36D823}" type="sibTrans">
      <dgm:prSet/>
      <dgm:spPr/>
      <dgm:t>
        <a:bodyPr/>
        <a:lstStyle/>
        <a:p>
          <a:endParaRPr lang="zh-CN" altLang="en-US"/>
        </a:p>
      </dgm:t>
    </dgm:pt>
    <dgm:pt modelId="{D24BD36B-0BF3-4928-BCD5-C9AD74630799}" type="pres">
      <dgm:prSet presAssocID="{F238D5F8-5EB2-44FC-94F3-5FADF92B6DDC}" presName="Name0" presStyleCnt="0">
        <dgm:presLayoutVars>
          <dgm:chMax val="7"/>
          <dgm:chPref val="7"/>
          <dgm:dir/>
        </dgm:presLayoutVars>
      </dgm:prSet>
      <dgm:spPr/>
      <dgm:t>
        <a:bodyPr/>
        <a:lstStyle/>
        <a:p>
          <a:endParaRPr lang="zh-CN" altLang="en-US"/>
        </a:p>
      </dgm:t>
    </dgm:pt>
    <dgm:pt modelId="{3A6DDB12-F05D-49CC-8E98-13D81EADBB1F}" type="pres">
      <dgm:prSet presAssocID="{F238D5F8-5EB2-44FC-94F3-5FADF92B6DDC}" presName="Name1" presStyleCnt="0"/>
      <dgm:spPr/>
    </dgm:pt>
    <dgm:pt modelId="{00ED33CA-5FB9-4C72-9923-4203F76F8D40}" type="pres">
      <dgm:prSet presAssocID="{F238D5F8-5EB2-44FC-94F3-5FADF92B6DDC}" presName="cycle" presStyleCnt="0"/>
      <dgm:spPr/>
    </dgm:pt>
    <dgm:pt modelId="{88DFD185-15C2-4029-AFFD-F8B6256C919C}" type="pres">
      <dgm:prSet presAssocID="{F238D5F8-5EB2-44FC-94F3-5FADF92B6DDC}" presName="srcNode" presStyleLbl="node1" presStyleIdx="0" presStyleCnt="6"/>
      <dgm:spPr/>
    </dgm:pt>
    <dgm:pt modelId="{5D29AF67-ABF5-4948-B93F-719838262333}" type="pres">
      <dgm:prSet presAssocID="{F238D5F8-5EB2-44FC-94F3-5FADF92B6DDC}" presName="conn" presStyleLbl="parChTrans1D2" presStyleIdx="0" presStyleCnt="1"/>
      <dgm:spPr/>
      <dgm:t>
        <a:bodyPr/>
        <a:lstStyle/>
        <a:p>
          <a:endParaRPr lang="zh-CN" altLang="en-US"/>
        </a:p>
      </dgm:t>
    </dgm:pt>
    <dgm:pt modelId="{A5710311-F55A-49FC-B007-7217DAB4D496}" type="pres">
      <dgm:prSet presAssocID="{F238D5F8-5EB2-44FC-94F3-5FADF92B6DDC}" presName="extraNode" presStyleLbl="node1" presStyleIdx="0" presStyleCnt="6"/>
      <dgm:spPr/>
    </dgm:pt>
    <dgm:pt modelId="{270FD401-C254-4711-A2BF-9A51B2C73E75}" type="pres">
      <dgm:prSet presAssocID="{F238D5F8-5EB2-44FC-94F3-5FADF92B6DDC}" presName="dstNode" presStyleLbl="node1" presStyleIdx="0" presStyleCnt="6"/>
      <dgm:spPr/>
    </dgm:pt>
    <dgm:pt modelId="{499867C9-2D75-4BB7-A179-A6BF30698E6D}" type="pres">
      <dgm:prSet presAssocID="{ACDA5D87-FF8D-47B9-B7AC-EB56F1B637E8}" presName="text_1" presStyleLbl="node1" presStyleIdx="0" presStyleCnt="6">
        <dgm:presLayoutVars>
          <dgm:bulletEnabled val="1"/>
        </dgm:presLayoutVars>
      </dgm:prSet>
      <dgm:spPr/>
      <dgm:t>
        <a:bodyPr/>
        <a:lstStyle/>
        <a:p>
          <a:endParaRPr lang="zh-CN" altLang="en-US"/>
        </a:p>
      </dgm:t>
    </dgm:pt>
    <dgm:pt modelId="{3B81B87B-25FB-4E1F-87C8-BF9E54F59B86}" type="pres">
      <dgm:prSet presAssocID="{ACDA5D87-FF8D-47B9-B7AC-EB56F1B637E8}" presName="accent_1" presStyleCnt="0"/>
      <dgm:spPr/>
    </dgm:pt>
    <dgm:pt modelId="{3159323E-5547-4B18-B0E9-970726E2D09A}" type="pres">
      <dgm:prSet presAssocID="{ACDA5D87-FF8D-47B9-B7AC-EB56F1B637E8}" presName="accentRepeatNode" presStyleLbl="solidFgAcc1" presStyleIdx="0" presStyleCnt="6"/>
      <dgm:spPr/>
    </dgm:pt>
    <dgm:pt modelId="{5AF071E4-A6E2-4852-8589-C945B2A215D9}" type="pres">
      <dgm:prSet presAssocID="{27D7AEE4-18C1-4737-84BB-C67803FA07D1}" presName="text_2" presStyleLbl="node1" presStyleIdx="1" presStyleCnt="6">
        <dgm:presLayoutVars>
          <dgm:bulletEnabled val="1"/>
        </dgm:presLayoutVars>
      </dgm:prSet>
      <dgm:spPr/>
      <dgm:t>
        <a:bodyPr/>
        <a:lstStyle/>
        <a:p>
          <a:endParaRPr lang="zh-CN" altLang="en-US"/>
        </a:p>
      </dgm:t>
    </dgm:pt>
    <dgm:pt modelId="{3899F11B-C9DF-485B-A6F8-5903F120AEF2}" type="pres">
      <dgm:prSet presAssocID="{27D7AEE4-18C1-4737-84BB-C67803FA07D1}" presName="accent_2" presStyleCnt="0"/>
      <dgm:spPr/>
    </dgm:pt>
    <dgm:pt modelId="{49ACF5BC-A9CF-4398-8B50-7AC580754003}" type="pres">
      <dgm:prSet presAssocID="{27D7AEE4-18C1-4737-84BB-C67803FA07D1}" presName="accentRepeatNode" presStyleLbl="solidFgAcc1" presStyleIdx="1" presStyleCnt="6"/>
      <dgm:spPr/>
    </dgm:pt>
    <dgm:pt modelId="{70DA3BBF-2C01-4F63-BD30-F26DA3B662B2}" type="pres">
      <dgm:prSet presAssocID="{0358AD6C-558A-4DEF-96D6-C05AAD20F5A4}" presName="text_3" presStyleLbl="node1" presStyleIdx="2" presStyleCnt="6">
        <dgm:presLayoutVars>
          <dgm:bulletEnabled val="1"/>
        </dgm:presLayoutVars>
      </dgm:prSet>
      <dgm:spPr/>
      <dgm:t>
        <a:bodyPr/>
        <a:lstStyle/>
        <a:p>
          <a:endParaRPr lang="zh-CN" altLang="en-US"/>
        </a:p>
      </dgm:t>
    </dgm:pt>
    <dgm:pt modelId="{D25C2577-9527-4BC8-B52A-3141691B3A94}" type="pres">
      <dgm:prSet presAssocID="{0358AD6C-558A-4DEF-96D6-C05AAD20F5A4}" presName="accent_3" presStyleCnt="0"/>
      <dgm:spPr/>
    </dgm:pt>
    <dgm:pt modelId="{67AE9D86-9ADC-425B-9CFC-AA0EBBC010D7}" type="pres">
      <dgm:prSet presAssocID="{0358AD6C-558A-4DEF-96D6-C05AAD20F5A4}" presName="accentRepeatNode" presStyleLbl="solidFgAcc1" presStyleIdx="2" presStyleCnt="6"/>
      <dgm:spPr/>
    </dgm:pt>
    <dgm:pt modelId="{4173CFC2-0D2F-4929-A80C-D3F266A49861}" type="pres">
      <dgm:prSet presAssocID="{E633497E-BA6A-4C7D-9FFE-8A8BC711AB27}" presName="text_4" presStyleLbl="node1" presStyleIdx="3" presStyleCnt="6">
        <dgm:presLayoutVars>
          <dgm:bulletEnabled val="1"/>
        </dgm:presLayoutVars>
      </dgm:prSet>
      <dgm:spPr/>
      <dgm:t>
        <a:bodyPr/>
        <a:lstStyle/>
        <a:p>
          <a:endParaRPr lang="zh-CN" altLang="en-US"/>
        </a:p>
      </dgm:t>
    </dgm:pt>
    <dgm:pt modelId="{FA1A0E9C-432C-43DD-8E17-DC5FA86EEEAF}" type="pres">
      <dgm:prSet presAssocID="{E633497E-BA6A-4C7D-9FFE-8A8BC711AB27}" presName="accent_4" presStyleCnt="0"/>
      <dgm:spPr/>
    </dgm:pt>
    <dgm:pt modelId="{A47D3E3F-34CF-49A3-8644-6E8E61122AA0}" type="pres">
      <dgm:prSet presAssocID="{E633497E-BA6A-4C7D-9FFE-8A8BC711AB27}" presName="accentRepeatNode" presStyleLbl="solidFgAcc1" presStyleIdx="3" presStyleCnt="6"/>
      <dgm:spPr/>
    </dgm:pt>
    <dgm:pt modelId="{6FDAFF30-3681-48DD-B30D-3BCD85A72005}" type="pres">
      <dgm:prSet presAssocID="{11108F81-F426-4587-A415-CA254DD45E64}" presName="text_5" presStyleLbl="node1" presStyleIdx="4" presStyleCnt="6">
        <dgm:presLayoutVars>
          <dgm:bulletEnabled val="1"/>
        </dgm:presLayoutVars>
      </dgm:prSet>
      <dgm:spPr/>
      <dgm:t>
        <a:bodyPr/>
        <a:lstStyle/>
        <a:p>
          <a:endParaRPr lang="zh-CN" altLang="en-US"/>
        </a:p>
      </dgm:t>
    </dgm:pt>
    <dgm:pt modelId="{326DD41D-06BD-418F-9887-627DB27359D8}" type="pres">
      <dgm:prSet presAssocID="{11108F81-F426-4587-A415-CA254DD45E64}" presName="accent_5" presStyleCnt="0"/>
      <dgm:spPr/>
    </dgm:pt>
    <dgm:pt modelId="{0758E5CA-AA6E-4164-B7CF-F9EFCB9BCF2D}" type="pres">
      <dgm:prSet presAssocID="{11108F81-F426-4587-A415-CA254DD45E64}" presName="accentRepeatNode" presStyleLbl="solidFgAcc1" presStyleIdx="4" presStyleCnt="6"/>
      <dgm:spPr/>
    </dgm:pt>
    <dgm:pt modelId="{75D5A882-88BB-400B-9445-9123951FAE43}" type="pres">
      <dgm:prSet presAssocID="{BFEA030F-B281-47CB-9A0C-A6C5C449F2DB}" presName="text_6" presStyleLbl="node1" presStyleIdx="5" presStyleCnt="6">
        <dgm:presLayoutVars>
          <dgm:bulletEnabled val="1"/>
        </dgm:presLayoutVars>
      </dgm:prSet>
      <dgm:spPr/>
      <dgm:t>
        <a:bodyPr/>
        <a:lstStyle/>
        <a:p>
          <a:endParaRPr lang="zh-CN" altLang="en-US"/>
        </a:p>
      </dgm:t>
    </dgm:pt>
    <dgm:pt modelId="{B6EE12D3-2981-4E01-923D-777556F3E70B}" type="pres">
      <dgm:prSet presAssocID="{BFEA030F-B281-47CB-9A0C-A6C5C449F2DB}" presName="accent_6" presStyleCnt="0"/>
      <dgm:spPr/>
    </dgm:pt>
    <dgm:pt modelId="{ED9622A6-50B2-433E-B3B8-3D514347A5F6}" type="pres">
      <dgm:prSet presAssocID="{BFEA030F-B281-47CB-9A0C-A6C5C449F2DB}" presName="accentRepeatNode" presStyleLbl="solidFgAcc1" presStyleIdx="5" presStyleCnt="6"/>
      <dgm:spPr/>
    </dgm:pt>
  </dgm:ptLst>
  <dgm:cxnLst>
    <dgm:cxn modelId="{F90D9B56-04FA-40EA-8A20-B402B63CD0EC}" srcId="{F238D5F8-5EB2-44FC-94F3-5FADF92B6DDC}" destId="{27D7AEE4-18C1-4737-84BB-C67803FA07D1}" srcOrd="1" destOrd="0" parTransId="{922263C8-F4E9-40E2-A8E4-EA81EB269EF3}" sibTransId="{D4C6FD5C-A418-424B-A57E-EC6F4C757BF3}"/>
    <dgm:cxn modelId="{67D83C25-9A50-46E3-8427-8B7730776B8C}" type="presOf" srcId="{E633497E-BA6A-4C7D-9FFE-8A8BC711AB27}" destId="{4173CFC2-0D2F-4929-A80C-D3F266A49861}" srcOrd="0" destOrd="0" presId="urn:microsoft.com/office/officeart/2008/layout/VerticalCurvedList"/>
    <dgm:cxn modelId="{E7483328-75FE-482E-9C71-076FEB0E6A6A}" type="presOf" srcId="{0358AD6C-558A-4DEF-96D6-C05AAD20F5A4}" destId="{70DA3BBF-2C01-4F63-BD30-F26DA3B662B2}" srcOrd="0" destOrd="0" presId="urn:microsoft.com/office/officeart/2008/layout/VerticalCurvedList"/>
    <dgm:cxn modelId="{A876148F-4DF4-4228-BC73-A78940DB4E1E}" srcId="{F238D5F8-5EB2-44FC-94F3-5FADF92B6DDC}" destId="{0358AD6C-558A-4DEF-96D6-C05AAD20F5A4}" srcOrd="2" destOrd="0" parTransId="{DAB166B4-B911-4917-A036-4B8F1BB6F6CA}" sibTransId="{9A7F5DF8-F104-4088-9305-422451AC15CF}"/>
    <dgm:cxn modelId="{8398D309-66D7-4E80-A8B5-52C1A2DFC69D}" type="presOf" srcId="{11108F81-F426-4587-A415-CA254DD45E64}" destId="{6FDAFF30-3681-48DD-B30D-3BCD85A72005}" srcOrd="0" destOrd="0" presId="urn:microsoft.com/office/officeart/2008/layout/VerticalCurvedList"/>
    <dgm:cxn modelId="{5C4735DE-80E8-48D6-B8A8-5A60E0326503}" type="presOf" srcId="{ACDA5D87-FF8D-47B9-B7AC-EB56F1B637E8}" destId="{499867C9-2D75-4BB7-A179-A6BF30698E6D}" srcOrd="0" destOrd="0" presId="urn:microsoft.com/office/officeart/2008/layout/VerticalCurvedList"/>
    <dgm:cxn modelId="{29658BAD-089D-425A-B618-EB6A5CF86700}" srcId="{F238D5F8-5EB2-44FC-94F3-5FADF92B6DDC}" destId="{ACDA5D87-FF8D-47B9-B7AC-EB56F1B637E8}" srcOrd="0" destOrd="0" parTransId="{B8465F31-8AE7-4B1D-8B40-936B60EB037A}" sibTransId="{306EC833-8AC1-4F09-B224-AA7E600B025F}"/>
    <dgm:cxn modelId="{B4A3AE94-8528-4A4B-BABE-ADE533046DC3}" type="presOf" srcId="{27D7AEE4-18C1-4737-84BB-C67803FA07D1}" destId="{5AF071E4-A6E2-4852-8589-C945B2A215D9}" srcOrd="0" destOrd="0" presId="urn:microsoft.com/office/officeart/2008/layout/VerticalCurvedList"/>
    <dgm:cxn modelId="{54834D74-B0DB-4AD1-A90B-063CA61E63A5}" type="presOf" srcId="{F238D5F8-5EB2-44FC-94F3-5FADF92B6DDC}" destId="{D24BD36B-0BF3-4928-BCD5-C9AD74630799}" srcOrd="0" destOrd="0" presId="urn:microsoft.com/office/officeart/2008/layout/VerticalCurvedList"/>
    <dgm:cxn modelId="{A5873FC6-3175-4655-A5F3-F2D6B0D43824}" type="presOf" srcId="{BFEA030F-B281-47CB-9A0C-A6C5C449F2DB}" destId="{75D5A882-88BB-400B-9445-9123951FAE43}" srcOrd="0" destOrd="0" presId="urn:microsoft.com/office/officeart/2008/layout/VerticalCurvedList"/>
    <dgm:cxn modelId="{4E17DE5E-4FFA-44A9-9329-BD0EDE9A7ECD}" type="presOf" srcId="{306EC833-8AC1-4F09-B224-AA7E600B025F}" destId="{5D29AF67-ABF5-4948-B93F-719838262333}" srcOrd="0" destOrd="0" presId="urn:microsoft.com/office/officeart/2008/layout/VerticalCurvedList"/>
    <dgm:cxn modelId="{762E3B64-F274-4795-A532-DCBF1E36D823}" srcId="{F238D5F8-5EB2-44FC-94F3-5FADF92B6DDC}" destId="{BFEA030F-B281-47CB-9A0C-A6C5C449F2DB}" srcOrd="5" destOrd="0" parTransId="{924EAFC0-51C6-4CF2-ACF3-697FCF85F04D}" sibTransId="{17221F6C-5F87-4001-A664-5243C6468616}"/>
    <dgm:cxn modelId="{F8CA4661-4877-45E1-ACB3-EC15A3C39E87}" srcId="{F238D5F8-5EB2-44FC-94F3-5FADF92B6DDC}" destId="{11108F81-F426-4587-A415-CA254DD45E64}" srcOrd="4" destOrd="0" parTransId="{1FB77B7D-CEBB-4A38-A02D-D753739A7AE7}" sibTransId="{2C3234F2-F46A-4ABA-9A5A-120556C8D50D}"/>
    <dgm:cxn modelId="{E45CA275-F139-4CC9-91AE-DD3E046E92B6}" srcId="{F238D5F8-5EB2-44FC-94F3-5FADF92B6DDC}" destId="{E633497E-BA6A-4C7D-9FFE-8A8BC711AB27}" srcOrd="3" destOrd="0" parTransId="{EA8B68DD-0C93-47FE-A146-F9B19326AA86}" sibTransId="{29B9186C-765C-4A89-9530-8E97F0AAA0B0}"/>
    <dgm:cxn modelId="{58DC7524-ECFA-415A-9896-05ADE83D1724}" type="presParOf" srcId="{D24BD36B-0BF3-4928-BCD5-C9AD74630799}" destId="{3A6DDB12-F05D-49CC-8E98-13D81EADBB1F}" srcOrd="0" destOrd="0" presId="urn:microsoft.com/office/officeart/2008/layout/VerticalCurvedList"/>
    <dgm:cxn modelId="{3BA30552-65FC-421B-B846-3D8F8AFCF7AC}" type="presParOf" srcId="{3A6DDB12-F05D-49CC-8E98-13D81EADBB1F}" destId="{00ED33CA-5FB9-4C72-9923-4203F76F8D40}" srcOrd="0" destOrd="0" presId="urn:microsoft.com/office/officeart/2008/layout/VerticalCurvedList"/>
    <dgm:cxn modelId="{DF278BA6-C9EE-4F17-9F2D-B092AF6D67EA}" type="presParOf" srcId="{00ED33CA-5FB9-4C72-9923-4203F76F8D40}" destId="{88DFD185-15C2-4029-AFFD-F8B6256C919C}" srcOrd="0" destOrd="0" presId="urn:microsoft.com/office/officeart/2008/layout/VerticalCurvedList"/>
    <dgm:cxn modelId="{3EA2AE27-C298-4693-9372-EF0F64CCDE84}" type="presParOf" srcId="{00ED33CA-5FB9-4C72-9923-4203F76F8D40}" destId="{5D29AF67-ABF5-4948-B93F-719838262333}" srcOrd="1" destOrd="0" presId="urn:microsoft.com/office/officeart/2008/layout/VerticalCurvedList"/>
    <dgm:cxn modelId="{09DD65E6-2FD8-4C1C-8843-FB96ADECD584}" type="presParOf" srcId="{00ED33CA-5FB9-4C72-9923-4203F76F8D40}" destId="{A5710311-F55A-49FC-B007-7217DAB4D496}" srcOrd="2" destOrd="0" presId="urn:microsoft.com/office/officeart/2008/layout/VerticalCurvedList"/>
    <dgm:cxn modelId="{A4657BC2-9C77-4A24-AF1C-DBCCC28BF4C0}" type="presParOf" srcId="{00ED33CA-5FB9-4C72-9923-4203F76F8D40}" destId="{270FD401-C254-4711-A2BF-9A51B2C73E75}" srcOrd="3" destOrd="0" presId="urn:microsoft.com/office/officeart/2008/layout/VerticalCurvedList"/>
    <dgm:cxn modelId="{5878030A-6396-47FD-81D2-F7E30FADCE85}" type="presParOf" srcId="{3A6DDB12-F05D-49CC-8E98-13D81EADBB1F}" destId="{499867C9-2D75-4BB7-A179-A6BF30698E6D}" srcOrd="1" destOrd="0" presId="urn:microsoft.com/office/officeart/2008/layout/VerticalCurvedList"/>
    <dgm:cxn modelId="{4DF880AF-2236-4409-8C1D-62071AE104BF}" type="presParOf" srcId="{3A6DDB12-F05D-49CC-8E98-13D81EADBB1F}" destId="{3B81B87B-25FB-4E1F-87C8-BF9E54F59B86}" srcOrd="2" destOrd="0" presId="urn:microsoft.com/office/officeart/2008/layout/VerticalCurvedList"/>
    <dgm:cxn modelId="{6D200EF5-4EFD-48D2-8FD5-622196905FF9}" type="presParOf" srcId="{3B81B87B-25FB-4E1F-87C8-BF9E54F59B86}" destId="{3159323E-5547-4B18-B0E9-970726E2D09A}" srcOrd="0" destOrd="0" presId="urn:microsoft.com/office/officeart/2008/layout/VerticalCurvedList"/>
    <dgm:cxn modelId="{65FF9394-F482-43AA-A60D-D8B44AA90B43}" type="presParOf" srcId="{3A6DDB12-F05D-49CC-8E98-13D81EADBB1F}" destId="{5AF071E4-A6E2-4852-8589-C945B2A215D9}" srcOrd="3" destOrd="0" presId="urn:microsoft.com/office/officeart/2008/layout/VerticalCurvedList"/>
    <dgm:cxn modelId="{92F2EAB5-2E8B-4DBB-8A92-361AE6E16413}" type="presParOf" srcId="{3A6DDB12-F05D-49CC-8E98-13D81EADBB1F}" destId="{3899F11B-C9DF-485B-A6F8-5903F120AEF2}" srcOrd="4" destOrd="0" presId="urn:microsoft.com/office/officeart/2008/layout/VerticalCurvedList"/>
    <dgm:cxn modelId="{26730CEF-A0A8-446B-983F-F16435E466FC}" type="presParOf" srcId="{3899F11B-C9DF-485B-A6F8-5903F120AEF2}" destId="{49ACF5BC-A9CF-4398-8B50-7AC580754003}" srcOrd="0" destOrd="0" presId="urn:microsoft.com/office/officeart/2008/layout/VerticalCurvedList"/>
    <dgm:cxn modelId="{80121069-26EE-46C2-AC54-80A3F173327B}" type="presParOf" srcId="{3A6DDB12-F05D-49CC-8E98-13D81EADBB1F}" destId="{70DA3BBF-2C01-4F63-BD30-F26DA3B662B2}" srcOrd="5" destOrd="0" presId="urn:microsoft.com/office/officeart/2008/layout/VerticalCurvedList"/>
    <dgm:cxn modelId="{BD45E9EC-F846-44FC-B450-4EAFFF8394A0}" type="presParOf" srcId="{3A6DDB12-F05D-49CC-8E98-13D81EADBB1F}" destId="{D25C2577-9527-4BC8-B52A-3141691B3A94}" srcOrd="6" destOrd="0" presId="urn:microsoft.com/office/officeart/2008/layout/VerticalCurvedList"/>
    <dgm:cxn modelId="{BEBCCE6D-93F8-4F4B-8D37-C20D515A1651}" type="presParOf" srcId="{D25C2577-9527-4BC8-B52A-3141691B3A94}" destId="{67AE9D86-9ADC-425B-9CFC-AA0EBBC010D7}" srcOrd="0" destOrd="0" presId="urn:microsoft.com/office/officeart/2008/layout/VerticalCurvedList"/>
    <dgm:cxn modelId="{05E53664-FC15-4B02-B1CE-D12892FEF68D}" type="presParOf" srcId="{3A6DDB12-F05D-49CC-8E98-13D81EADBB1F}" destId="{4173CFC2-0D2F-4929-A80C-D3F266A49861}" srcOrd="7" destOrd="0" presId="urn:microsoft.com/office/officeart/2008/layout/VerticalCurvedList"/>
    <dgm:cxn modelId="{C5A276C3-8ADF-42F7-BF65-B52DDFD0AC0E}" type="presParOf" srcId="{3A6DDB12-F05D-49CC-8E98-13D81EADBB1F}" destId="{FA1A0E9C-432C-43DD-8E17-DC5FA86EEEAF}" srcOrd="8" destOrd="0" presId="urn:microsoft.com/office/officeart/2008/layout/VerticalCurvedList"/>
    <dgm:cxn modelId="{45F0AC27-B168-465D-A171-806ABE62E1CA}" type="presParOf" srcId="{FA1A0E9C-432C-43DD-8E17-DC5FA86EEEAF}" destId="{A47D3E3F-34CF-49A3-8644-6E8E61122AA0}" srcOrd="0" destOrd="0" presId="urn:microsoft.com/office/officeart/2008/layout/VerticalCurvedList"/>
    <dgm:cxn modelId="{49CA767D-5FA9-4535-B552-D27EF2181F11}" type="presParOf" srcId="{3A6DDB12-F05D-49CC-8E98-13D81EADBB1F}" destId="{6FDAFF30-3681-48DD-B30D-3BCD85A72005}" srcOrd="9" destOrd="0" presId="urn:microsoft.com/office/officeart/2008/layout/VerticalCurvedList"/>
    <dgm:cxn modelId="{C2A531B0-B3B7-4AD6-9086-894073F9825A}" type="presParOf" srcId="{3A6DDB12-F05D-49CC-8E98-13D81EADBB1F}" destId="{326DD41D-06BD-418F-9887-627DB27359D8}" srcOrd="10" destOrd="0" presId="urn:microsoft.com/office/officeart/2008/layout/VerticalCurvedList"/>
    <dgm:cxn modelId="{B963F74D-5E36-4A5F-8525-A1D541B82714}" type="presParOf" srcId="{326DD41D-06BD-418F-9887-627DB27359D8}" destId="{0758E5CA-AA6E-4164-B7CF-F9EFCB9BCF2D}" srcOrd="0" destOrd="0" presId="urn:microsoft.com/office/officeart/2008/layout/VerticalCurvedList"/>
    <dgm:cxn modelId="{58F2861F-AD3F-41A7-8C38-03F20A6012AF}" type="presParOf" srcId="{3A6DDB12-F05D-49CC-8E98-13D81EADBB1F}" destId="{75D5A882-88BB-400B-9445-9123951FAE43}" srcOrd="11" destOrd="0" presId="urn:microsoft.com/office/officeart/2008/layout/VerticalCurvedList"/>
    <dgm:cxn modelId="{8185C726-0FEE-4E84-8C16-B0007D2E4227}" type="presParOf" srcId="{3A6DDB12-F05D-49CC-8E98-13D81EADBB1F}" destId="{B6EE12D3-2981-4E01-923D-777556F3E70B}" srcOrd="12" destOrd="0" presId="urn:microsoft.com/office/officeart/2008/layout/VerticalCurvedList"/>
    <dgm:cxn modelId="{943BD832-A9B8-40E4-A986-78FA113E7FBB}" type="presParOf" srcId="{B6EE12D3-2981-4E01-923D-777556F3E70B}" destId="{ED9622A6-50B2-433E-B3B8-3D514347A5F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238D5F8-5EB2-44FC-94F3-5FADF92B6DDC}"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zh-CN" altLang="en-US"/>
        </a:p>
      </dgm:t>
    </dgm:pt>
    <dgm:pt modelId="{ACDA5D87-FF8D-47B9-B7AC-EB56F1B637E8}">
      <dgm:prSet phldrT="[文本]"/>
      <dgm:spPr>
        <a:solidFill>
          <a:schemeClr val="accent2">
            <a:lumMod val="40000"/>
            <a:lumOff val="60000"/>
          </a:schemeClr>
        </a:solidFill>
      </dgm:spPr>
      <dgm:t>
        <a:bodyPr/>
        <a:lstStyle/>
        <a:p>
          <a:r>
            <a:rPr lang="zh-CN" dirty="0" smtClean="0"/>
            <a:t>借鉴外省市政策制定情况，形成我市实施意见</a:t>
          </a:r>
          <a:endParaRPr lang="zh-CN" altLang="en-US" dirty="0"/>
        </a:p>
      </dgm:t>
    </dgm:pt>
    <dgm:pt modelId="{B8465F31-8AE7-4B1D-8B40-936B60EB037A}" cxnId="{29658BAD-089D-425A-B618-EB6A5CF86700}" type="parTrans">
      <dgm:prSet/>
      <dgm:spPr/>
      <dgm:t>
        <a:bodyPr/>
        <a:lstStyle/>
        <a:p>
          <a:endParaRPr lang="zh-CN" altLang="en-US"/>
        </a:p>
      </dgm:t>
    </dgm:pt>
    <dgm:pt modelId="{306EC833-8AC1-4F09-B224-AA7E600B025F}" cxnId="{29658BAD-089D-425A-B618-EB6A5CF86700}" type="sibTrans">
      <dgm:prSet/>
      <dgm:spPr/>
      <dgm:t>
        <a:bodyPr/>
        <a:lstStyle/>
        <a:p>
          <a:endParaRPr lang="zh-CN" altLang="en-US"/>
        </a:p>
      </dgm:t>
    </dgm:pt>
    <dgm:pt modelId="{E633497E-BA6A-4C7D-9FFE-8A8BC711AB27}">
      <dgm:prSet phldrT="[文本]"/>
      <dgm:spPr/>
      <dgm:t>
        <a:bodyPr/>
        <a:lstStyle/>
        <a:p>
          <a:r>
            <a:rPr lang="zh-CN" dirty="0" smtClean="0"/>
            <a:t>开展专家论证</a:t>
          </a:r>
          <a:endParaRPr lang="zh-CN" altLang="en-US" dirty="0"/>
        </a:p>
      </dgm:t>
    </dgm:pt>
    <dgm:pt modelId="{EA8B68DD-0C93-47FE-A146-F9B19326AA86}" cxnId="{E45CA275-F139-4CC9-91AE-DD3E046E92B6}" type="parTrans">
      <dgm:prSet/>
      <dgm:spPr/>
      <dgm:t>
        <a:bodyPr/>
        <a:lstStyle/>
        <a:p>
          <a:endParaRPr lang="zh-CN" altLang="en-US"/>
        </a:p>
      </dgm:t>
    </dgm:pt>
    <dgm:pt modelId="{29B9186C-765C-4A89-9530-8E97F0AAA0B0}" cxnId="{E45CA275-F139-4CC9-91AE-DD3E046E92B6}" type="sibTrans">
      <dgm:prSet/>
      <dgm:spPr/>
      <dgm:t>
        <a:bodyPr/>
        <a:lstStyle/>
        <a:p>
          <a:endParaRPr lang="zh-CN" altLang="en-US"/>
        </a:p>
      </dgm:t>
    </dgm:pt>
    <dgm:pt modelId="{11108F81-F426-4587-A415-CA254DD45E64}">
      <dgm:prSet phldrT="[文本]"/>
      <dgm:spPr>
        <a:solidFill>
          <a:schemeClr val="accent6">
            <a:lumMod val="60000"/>
            <a:lumOff val="40000"/>
          </a:schemeClr>
        </a:solidFill>
      </dgm:spPr>
      <dgm:t>
        <a:bodyPr/>
        <a:lstStyle/>
        <a:p>
          <a:r>
            <a:rPr lang="zh-CN" dirty="0" smtClean="0"/>
            <a:t>进行社会稳定风险评估和合法性审查</a:t>
          </a:r>
          <a:endParaRPr lang="zh-CN" altLang="en-US" dirty="0"/>
        </a:p>
      </dgm:t>
    </dgm:pt>
    <dgm:pt modelId="{1FB77B7D-CEBB-4A38-A02D-D753739A7AE7}" cxnId="{F8CA4661-4877-45E1-ACB3-EC15A3C39E87}" type="parTrans">
      <dgm:prSet/>
      <dgm:spPr/>
      <dgm:t>
        <a:bodyPr/>
        <a:lstStyle/>
        <a:p>
          <a:endParaRPr lang="zh-CN" altLang="en-US"/>
        </a:p>
      </dgm:t>
    </dgm:pt>
    <dgm:pt modelId="{2C3234F2-F46A-4ABA-9A5A-120556C8D50D}" cxnId="{F8CA4661-4877-45E1-ACB3-EC15A3C39E87}" type="sibTrans">
      <dgm:prSet/>
      <dgm:spPr/>
      <dgm:t>
        <a:bodyPr/>
        <a:lstStyle/>
        <a:p>
          <a:endParaRPr lang="zh-CN" altLang="en-US"/>
        </a:p>
      </dgm:t>
    </dgm:pt>
    <dgm:pt modelId="{27D7AEE4-18C1-4737-84BB-C67803FA07D1}">
      <dgm:prSet phldrT="[文本]"/>
      <dgm:spPr/>
      <dgm:t>
        <a:bodyPr/>
        <a:lstStyle/>
        <a:p>
          <a:r>
            <a:rPr lang="zh-CN" dirty="0" smtClean="0"/>
            <a:t>充分征求市直有关部门、区、县（市）政府意见</a:t>
          </a:r>
          <a:endParaRPr lang="zh-CN" altLang="en-US" dirty="0"/>
        </a:p>
      </dgm:t>
    </dgm:pt>
    <dgm:pt modelId="{922263C8-F4E9-40E2-A8E4-EA81EB269EF3}" cxnId="{F90D9B56-04FA-40EA-8A20-B402B63CD0EC}" type="parTrans">
      <dgm:prSet/>
      <dgm:spPr/>
      <dgm:t>
        <a:bodyPr/>
        <a:lstStyle/>
        <a:p>
          <a:endParaRPr lang="zh-CN" altLang="en-US"/>
        </a:p>
      </dgm:t>
    </dgm:pt>
    <dgm:pt modelId="{D4C6FD5C-A418-424B-A57E-EC6F4C757BF3}" cxnId="{F90D9B56-04FA-40EA-8A20-B402B63CD0EC}" type="sibTrans">
      <dgm:prSet/>
      <dgm:spPr/>
      <dgm:t>
        <a:bodyPr/>
        <a:lstStyle/>
        <a:p>
          <a:endParaRPr lang="zh-CN" altLang="en-US"/>
        </a:p>
      </dgm:t>
    </dgm:pt>
    <dgm:pt modelId="{0358AD6C-558A-4DEF-96D6-C05AAD20F5A4}">
      <dgm:prSet phldrT="[文本]"/>
      <dgm:spPr/>
      <dgm:t>
        <a:bodyPr/>
        <a:lstStyle/>
        <a:p>
          <a:r>
            <a:rPr lang="zh-CN" dirty="0" smtClean="0"/>
            <a:t>征询社会公众意见</a:t>
          </a:r>
          <a:endParaRPr lang="zh-CN" altLang="en-US" dirty="0"/>
        </a:p>
      </dgm:t>
    </dgm:pt>
    <dgm:pt modelId="{DAB166B4-B911-4917-A036-4B8F1BB6F6CA}" cxnId="{A876148F-4DF4-4228-BC73-A78940DB4E1E}" type="parTrans">
      <dgm:prSet/>
      <dgm:spPr/>
      <dgm:t>
        <a:bodyPr/>
        <a:lstStyle/>
        <a:p>
          <a:endParaRPr lang="zh-CN" altLang="en-US"/>
        </a:p>
      </dgm:t>
    </dgm:pt>
    <dgm:pt modelId="{9A7F5DF8-F104-4088-9305-422451AC15CF}" cxnId="{A876148F-4DF4-4228-BC73-A78940DB4E1E}" type="sibTrans">
      <dgm:prSet/>
      <dgm:spPr/>
      <dgm:t>
        <a:bodyPr/>
        <a:lstStyle/>
        <a:p>
          <a:endParaRPr lang="zh-CN" altLang="en-US"/>
        </a:p>
      </dgm:t>
    </dgm:pt>
    <dgm:pt modelId="{BFEA030F-B281-47CB-9A0C-A6C5C449F2DB}">
      <dgm:prSet phldrT="[文本]"/>
      <dgm:spPr>
        <a:solidFill>
          <a:schemeClr val="accent1">
            <a:lumMod val="40000"/>
            <a:lumOff val="60000"/>
          </a:schemeClr>
        </a:solidFill>
      </dgm:spPr>
      <dgm:t>
        <a:bodyPr/>
        <a:lstStyle/>
        <a:p>
          <a:r>
            <a:rPr lang="zh-CN" altLang="en-US" b="1" dirty="0" smtClean="0">
              <a:solidFill>
                <a:srgbClr val="C00000"/>
              </a:solidFill>
            </a:rPr>
            <a:t>通过市自然资源局局务会审定</a:t>
          </a:r>
          <a:endParaRPr lang="zh-CN" altLang="en-US" b="1" dirty="0">
            <a:solidFill>
              <a:srgbClr val="C00000"/>
            </a:solidFill>
          </a:endParaRPr>
        </a:p>
      </dgm:t>
    </dgm:pt>
    <dgm:pt modelId="{924EAFC0-51C6-4CF2-ACF3-697FCF85F04D}" cxnId="{762E3B64-F274-4795-A532-DCBF1E36D823}" type="parTrans">
      <dgm:prSet/>
      <dgm:spPr/>
      <dgm:t>
        <a:bodyPr/>
        <a:lstStyle/>
        <a:p>
          <a:endParaRPr lang="zh-CN" altLang="en-US"/>
        </a:p>
      </dgm:t>
    </dgm:pt>
    <dgm:pt modelId="{17221F6C-5F87-4001-A664-5243C6468616}" cxnId="{762E3B64-F274-4795-A532-DCBF1E36D823}" type="sibTrans">
      <dgm:prSet/>
      <dgm:spPr/>
      <dgm:t>
        <a:bodyPr/>
        <a:lstStyle/>
        <a:p>
          <a:endParaRPr lang="zh-CN" altLang="en-US"/>
        </a:p>
      </dgm:t>
    </dgm:pt>
    <dgm:pt modelId="{D24BD36B-0BF3-4928-BCD5-C9AD74630799}" type="pres">
      <dgm:prSet presAssocID="{F238D5F8-5EB2-44FC-94F3-5FADF92B6DDC}" presName="Name0" presStyleCnt="0">
        <dgm:presLayoutVars>
          <dgm:chMax val="7"/>
          <dgm:chPref val="7"/>
          <dgm:dir/>
        </dgm:presLayoutVars>
      </dgm:prSet>
      <dgm:spPr/>
      <dgm:t>
        <a:bodyPr/>
        <a:lstStyle/>
        <a:p>
          <a:endParaRPr lang="zh-CN" altLang="en-US"/>
        </a:p>
      </dgm:t>
    </dgm:pt>
    <dgm:pt modelId="{3A6DDB12-F05D-49CC-8E98-13D81EADBB1F}" type="pres">
      <dgm:prSet presAssocID="{F238D5F8-5EB2-44FC-94F3-5FADF92B6DDC}" presName="Name1" presStyleCnt="0"/>
      <dgm:spPr/>
    </dgm:pt>
    <dgm:pt modelId="{00ED33CA-5FB9-4C72-9923-4203F76F8D40}" type="pres">
      <dgm:prSet presAssocID="{F238D5F8-5EB2-44FC-94F3-5FADF92B6DDC}" presName="cycle" presStyleCnt="0"/>
      <dgm:spPr/>
    </dgm:pt>
    <dgm:pt modelId="{88DFD185-15C2-4029-AFFD-F8B6256C919C}" type="pres">
      <dgm:prSet presAssocID="{F238D5F8-5EB2-44FC-94F3-5FADF92B6DDC}" presName="srcNode" presStyleLbl="node1" presStyleIdx="0" presStyleCnt="6"/>
      <dgm:spPr/>
    </dgm:pt>
    <dgm:pt modelId="{5D29AF67-ABF5-4948-B93F-719838262333}" type="pres">
      <dgm:prSet presAssocID="{F238D5F8-5EB2-44FC-94F3-5FADF92B6DDC}" presName="conn" presStyleLbl="parChTrans1D2" presStyleIdx="0" presStyleCnt="1"/>
      <dgm:spPr/>
      <dgm:t>
        <a:bodyPr/>
        <a:lstStyle/>
        <a:p>
          <a:endParaRPr lang="zh-CN" altLang="en-US"/>
        </a:p>
      </dgm:t>
    </dgm:pt>
    <dgm:pt modelId="{A5710311-F55A-49FC-B007-7217DAB4D496}" type="pres">
      <dgm:prSet presAssocID="{F238D5F8-5EB2-44FC-94F3-5FADF92B6DDC}" presName="extraNode" presStyleLbl="node1" presStyleIdx="0" presStyleCnt="6"/>
      <dgm:spPr/>
    </dgm:pt>
    <dgm:pt modelId="{270FD401-C254-4711-A2BF-9A51B2C73E75}" type="pres">
      <dgm:prSet presAssocID="{F238D5F8-5EB2-44FC-94F3-5FADF92B6DDC}" presName="dstNode" presStyleLbl="node1" presStyleIdx="0" presStyleCnt="6"/>
      <dgm:spPr/>
    </dgm:pt>
    <dgm:pt modelId="{499867C9-2D75-4BB7-A179-A6BF30698E6D}" type="pres">
      <dgm:prSet presAssocID="{ACDA5D87-FF8D-47B9-B7AC-EB56F1B637E8}" presName="text_1" presStyleLbl="node1" presStyleIdx="0" presStyleCnt="6">
        <dgm:presLayoutVars>
          <dgm:bulletEnabled val="1"/>
        </dgm:presLayoutVars>
      </dgm:prSet>
      <dgm:spPr/>
      <dgm:t>
        <a:bodyPr/>
        <a:lstStyle/>
        <a:p>
          <a:endParaRPr lang="zh-CN" altLang="en-US"/>
        </a:p>
      </dgm:t>
    </dgm:pt>
    <dgm:pt modelId="{3B81B87B-25FB-4E1F-87C8-BF9E54F59B86}" type="pres">
      <dgm:prSet presAssocID="{ACDA5D87-FF8D-47B9-B7AC-EB56F1B637E8}" presName="accent_1" presStyleCnt="0"/>
      <dgm:spPr/>
    </dgm:pt>
    <dgm:pt modelId="{3159323E-5547-4B18-B0E9-970726E2D09A}" type="pres">
      <dgm:prSet presAssocID="{ACDA5D87-FF8D-47B9-B7AC-EB56F1B637E8}" presName="accentRepeatNode" presStyleLbl="solidFgAcc1" presStyleIdx="0" presStyleCnt="6"/>
      <dgm:spPr/>
    </dgm:pt>
    <dgm:pt modelId="{5AF071E4-A6E2-4852-8589-C945B2A215D9}" type="pres">
      <dgm:prSet presAssocID="{27D7AEE4-18C1-4737-84BB-C67803FA07D1}" presName="text_2" presStyleLbl="node1" presStyleIdx="1" presStyleCnt="6">
        <dgm:presLayoutVars>
          <dgm:bulletEnabled val="1"/>
        </dgm:presLayoutVars>
      </dgm:prSet>
      <dgm:spPr/>
      <dgm:t>
        <a:bodyPr/>
        <a:lstStyle/>
        <a:p>
          <a:endParaRPr lang="zh-CN" altLang="en-US"/>
        </a:p>
      </dgm:t>
    </dgm:pt>
    <dgm:pt modelId="{3899F11B-C9DF-485B-A6F8-5903F120AEF2}" type="pres">
      <dgm:prSet presAssocID="{27D7AEE4-18C1-4737-84BB-C67803FA07D1}" presName="accent_2" presStyleCnt="0"/>
      <dgm:spPr/>
    </dgm:pt>
    <dgm:pt modelId="{49ACF5BC-A9CF-4398-8B50-7AC580754003}" type="pres">
      <dgm:prSet presAssocID="{27D7AEE4-18C1-4737-84BB-C67803FA07D1}" presName="accentRepeatNode" presStyleLbl="solidFgAcc1" presStyleIdx="1" presStyleCnt="6"/>
      <dgm:spPr/>
    </dgm:pt>
    <dgm:pt modelId="{70DA3BBF-2C01-4F63-BD30-F26DA3B662B2}" type="pres">
      <dgm:prSet presAssocID="{0358AD6C-558A-4DEF-96D6-C05AAD20F5A4}" presName="text_3" presStyleLbl="node1" presStyleIdx="2" presStyleCnt="6">
        <dgm:presLayoutVars>
          <dgm:bulletEnabled val="1"/>
        </dgm:presLayoutVars>
      </dgm:prSet>
      <dgm:spPr/>
      <dgm:t>
        <a:bodyPr/>
        <a:lstStyle/>
        <a:p>
          <a:endParaRPr lang="zh-CN" altLang="en-US"/>
        </a:p>
      </dgm:t>
    </dgm:pt>
    <dgm:pt modelId="{D25C2577-9527-4BC8-B52A-3141691B3A94}" type="pres">
      <dgm:prSet presAssocID="{0358AD6C-558A-4DEF-96D6-C05AAD20F5A4}" presName="accent_3" presStyleCnt="0"/>
      <dgm:spPr/>
    </dgm:pt>
    <dgm:pt modelId="{67AE9D86-9ADC-425B-9CFC-AA0EBBC010D7}" type="pres">
      <dgm:prSet presAssocID="{0358AD6C-558A-4DEF-96D6-C05AAD20F5A4}" presName="accentRepeatNode" presStyleLbl="solidFgAcc1" presStyleIdx="2" presStyleCnt="6"/>
      <dgm:spPr/>
    </dgm:pt>
    <dgm:pt modelId="{4173CFC2-0D2F-4929-A80C-D3F266A49861}" type="pres">
      <dgm:prSet presAssocID="{E633497E-BA6A-4C7D-9FFE-8A8BC711AB27}" presName="text_4" presStyleLbl="node1" presStyleIdx="3" presStyleCnt="6">
        <dgm:presLayoutVars>
          <dgm:bulletEnabled val="1"/>
        </dgm:presLayoutVars>
      </dgm:prSet>
      <dgm:spPr/>
      <dgm:t>
        <a:bodyPr/>
        <a:lstStyle/>
        <a:p>
          <a:endParaRPr lang="zh-CN" altLang="en-US"/>
        </a:p>
      </dgm:t>
    </dgm:pt>
    <dgm:pt modelId="{FA1A0E9C-432C-43DD-8E17-DC5FA86EEEAF}" type="pres">
      <dgm:prSet presAssocID="{E633497E-BA6A-4C7D-9FFE-8A8BC711AB27}" presName="accent_4" presStyleCnt="0"/>
      <dgm:spPr/>
    </dgm:pt>
    <dgm:pt modelId="{A47D3E3F-34CF-49A3-8644-6E8E61122AA0}" type="pres">
      <dgm:prSet presAssocID="{E633497E-BA6A-4C7D-9FFE-8A8BC711AB27}" presName="accentRepeatNode" presStyleLbl="solidFgAcc1" presStyleIdx="3" presStyleCnt="6"/>
      <dgm:spPr/>
    </dgm:pt>
    <dgm:pt modelId="{6FDAFF30-3681-48DD-B30D-3BCD85A72005}" type="pres">
      <dgm:prSet presAssocID="{11108F81-F426-4587-A415-CA254DD45E64}" presName="text_5" presStyleLbl="node1" presStyleIdx="4" presStyleCnt="6">
        <dgm:presLayoutVars>
          <dgm:bulletEnabled val="1"/>
        </dgm:presLayoutVars>
      </dgm:prSet>
      <dgm:spPr/>
      <dgm:t>
        <a:bodyPr/>
        <a:lstStyle/>
        <a:p>
          <a:endParaRPr lang="zh-CN" altLang="en-US"/>
        </a:p>
      </dgm:t>
    </dgm:pt>
    <dgm:pt modelId="{326DD41D-06BD-418F-9887-627DB27359D8}" type="pres">
      <dgm:prSet presAssocID="{11108F81-F426-4587-A415-CA254DD45E64}" presName="accent_5" presStyleCnt="0"/>
      <dgm:spPr/>
    </dgm:pt>
    <dgm:pt modelId="{0758E5CA-AA6E-4164-B7CF-F9EFCB9BCF2D}" type="pres">
      <dgm:prSet presAssocID="{11108F81-F426-4587-A415-CA254DD45E64}" presName="accentRepeatNode" presStyleLbl="solidFgAcc1" presStyleIdx="4" presStyleCnt="6"/>
      <dgm:spPr/>
    </dgm:pt>
    <dgm:pt modelId="{75D5A882-88BB-400B-9445-9123951FAE43}" type="pres">
      <dgm:prSet presAssocID="{BFEA030F-B281-47CB-9A0C-A6C5C449F2DB}" presName="text_6" presStyleLbl="node1" presStyleIdx="5" presStyleCnt="6">
        <dgm:presLayoutVars>
          <dgm:bulletEnabled val="1"/>
        </dgm:presLayoutVars>
      </dgm:prSet>
      <dgm:spPr/>
      <dgm:t>
        <a:bodyPr/>
        <a:lstStyle/>
        <a:p>
          <a:endParaRPr lang="zh-CN" altLang="en-US"/>
        </a:p>
      </dgm:t>
    </dgm:pt>
    <dgm:pt modelId="{B6EE12D3-2981-4E01-923D-777556F3E70B}" type="pres">
      <dgm:prSet presAssocID="{BFEA030F-B281-47CB-9A0C-A6C5C449F2DB}" presName="accent_6" presStyleCnt="0"/>
      <dgm:spPr/>
    </dgm:pt>
    <dgm:pt modelId="{ED9622A6-50B2-433E-B3B8-3D514347A5F6}" type="pres">
      <dgm:prSet presAssocID="{BFEA030F-B281-47CB-9A0C-A6C5C449F2DB}" presName="accentRepeatNode" presStyleLbl="solidFgAcc1" presStyleIdx="5" presStyleCnt="6"/>
      <dgm:spPr/>
    </dgm:pt>
  </dgm:ptLst>
  <dgm:cxnLst>
    <dgm:cxn modelId="{E5D391A4-6C6A-4985-B7EA-8491B3291C0B}" type="presOf" srcId="{11108F81-F426-4587-A415-CA254DD45E64}" destId="{6FDAFF30-3681-48DD-B30D-3BCD85A72005}" srcOrd="0" destOrd="0" presId="urn:microsoft.com/office/officeart/2008/layout/VerticalCurvedList"/>
    <dgm:cxn modelId="{A876148F-4DF4-4228-BC73-A78940DB4E1E}" srcId="{F238D5F8-5EB2-44FC-94F3-5FADF92B6DDC}" destId="{0358AD6C-558A-4DEF-96D6-C05AAD20F5A4}" srcOrd="2" destOrd="0" parTransId="{DAB166B4-B911-4917-A036-4B8F1BB6F6CA}" sibTransId="{9A7F5DF8-F104-4088-9305-422451AC15CF}"/>
    <dgm:cxn modelId="{958B24C9-EBA5-45D4-80D6-725BBE9FE1AD}" type="presOf" srcId="{F238D5F8-5EB2-44FC-94F3-5FADF92B6DDC}" destId="{D24BD36B-0BF3-4928-BCD5-C9AD74630799}" srcOrd="0" destOrd="0" presId="urn:microsoft.com/office/officeart/2008/layout/VerticalCurvedList"/>
    <dgm:cxn modelId="{29658BAD-089D-425A-B618-EB6A5CF86700}" srcId="{F238D5F8-5EB2-44FC-94F3-5FADF92B6DDC}" destId="{ACDA5D87-FF8D-47B9-B7AC-EB56F1B637E8}" srcOrd="0" destOrd="0" parTransId="{B8465F31-8AE7-4B1D-8B40-936B60EB037A}" sibTransId="{306EC833-8AC1-4F09-B224-AA7E600B025F}"/>
    <dgm:cxn modelId="{6AB5499B-2891-452B-B3B3-F98FF16C3D79}" type="presOf" srcId="{0358AD6C-558A-4DEF-96D6-C05AAD20F5A4}" destId="{70DA3BBF-2C01-4F63-BD30-F26DA3B662B2}" srcOrd="0" destOrd="0" presId="urn:microsoft.com/office/officeart/2008/layout/VerticalCurvedList"/>
    <dgm:cxn modelId="{16E34F2A-5A6D-4728-9AF0-231411339818}" type="presOf" srcId="{ACDA5D87-FF8D-47B9-B7AC-EB56F1B637E8}" destId="{499867C9-2D75-4BB7-A179-A6BF30698E6D}" srcOrd="0" destOrd="0" presId="urn:microsoft.com/office/officeart/2008/layout/VerticalCurvedList"/>
    <dgm:cxn modelId="{E45CA275-F139-4CC9-91AE-DD3E046E92B6}" srcId="{F238D5F8-5EB2-44FC-94F3-5FADF92B6DDC}" destId="{E633497E-BA6A-4C7D-9FFE-8A8BC711AB27}" srcOrd="3" destOrd="0" parTransId="{EA8B68DD-0C93-47FE-A146-F9B19326AA86}" sibTransId="{29B9186C-765C-4A89-9530-8E97F0AAA0B0}"/>
    <dgm:cxn modelId="{AA2FA999-AEE0-4114-AFE0-59F4FC6743D6}" type="presOf" srcId="{306EC833-8AC1-4F09-B224-AA7E600B025F}" destId="{5D29AF67-ABF5-4948-B93F-719838262333}" srcOrd="0" destOrd="0" presId="urn:microsoft.com/office/officeart/2008/layout/VerticalCurvedList"/>
    <dgm:cxn modelId="{63E115D5-CC6A-431E-8735-B9DED49E713A}" type="presOf" srcId="{27D7AEE4-18C1-4737-84BB-C67803FA07D1}" destId="{5AF071E4-A6E2-4852-8589-C945B2A215D9}" srcOrd="0" destOrd="0" presId="urn:microsoft.com/office/officeart/2008/layout/VerticalCurvedList"/>
    <dgm:cxn modelId="{F2267E7C-47E1-4125-91BD-E4A557E4B198}" type="presOf" srcId="{BFEA030F-B281-47CB-9A0C-A6C5C449F2DB}" destId="{75D5A882-88BB-400B-9445-9123951FAE43}" srcOrd="0" destOrd="0" presId="urn:microsoft.com/office/officeart/2008/layout/VerticalCurvedList"/>
    <dgm:cxn modelId="{F8CA4661-4877-45E1-ACB3-EC15A3C39E87}" srcId="{F238D5F8-5EB2-44FC-94F3-5FADF92B6DDC}" destId="{11108F81-F426-4587-A415-CA254DD45E64}" srcOrd="4" destOrd="0" parTransId="{1FB77B7D-CEBB-4A38-A02D-D753739A7AE7}" sibTransId="{2C3234F2-F46A-4ABA-9A5A-120556C8D50D}"/>
    <dgm:cxn modelId="{F90D9B56-04FA-40EA-8A20-B402B63CD0EC}" srcId="{F238D5F8-5EB2-44FC-94F3-5FADF92B6DDC}" destId="{27D7AEE4-18C1-4737-84BB-C67803FA07D1}" srcOrd="1" destOrd="0" parTransId="{922263C8-F4E9-40E2-A8E4-EA81EB269EF3}" sibTransId="{D4C6FD5C-A418-424B-A57E-EC6F4C757BF3}"/>
    <dgm:cxn modelId="{762E3B64-F274-4795-A532-DCBF1E36D823}" srcId="{F238D5F8-5EB2-44FC-94F3-5FADF92B6DDC}" destId="{BFEA030F-B281-47CB-9A0C-A6C5C449F2DB}" srcOrd="5" destOrd="0" parTransId="{924EAFC0-51C6-4CF2-ACF3-697FCF85F04D}" sibTransId="{17221F6C-5F87-4001-A664-5243C6468616}"/>
    <dgm:cxn modelId="{040E0C28-8D88-439E-ABAB-3C825CA901C3}" type="presOf" srcId="{E633497E-BA6A-4C7D-9FFE-8A8BC711AB27}" destId="{4173CFC2-0D2F-4929-A80C-D3F266A49861}" srcOrd="0" destOrd="0" presId="urn:microsoft.com/office/officeart/2008/layout/VerticalCurvedList"/>
    <dgm:cxn modelId="{2D87FA30-9C86-47DB-B1A5-B9A1CC2932F4}" type="presParOf" srcId="{D24BD36B-0BF3-4928-BCD5-C9AD74630799}" destId="{3A6DDB12-F05D-49CC-8E98-13D81EADBB1F}" srcOrd="0" destOrd="0" presId="urn:microsoft.com/office/officeart/2008/layout/VerticalCurvedList"/>
    <dgm:cxn modelId="{F58368E2-4413-4E4A-9CA4-5A002CE22C84}" type="presParOf" srcId="{3A6DDB12-F05D-49CC-8E98-13D81EADBB1F}" destId="{00ED33CA-5FB9-4C72-9923-4203F76F8D40}" srcOrd="0" destOrd="0" presId="urn:microsoft.com/office/officeart/2008/layout/VerticalCurvedList"/>
    <dgm:cxn modelId="{64452E1B-D113-4F07-B14B-204D0BD43093}" type="presParOf" srcId="{00ED33CA-5FB9-4C72-9923-4203F76F8D40}" destId="{88DFD185-15C2-4029-AFFD-F8B6256C919C}" srcOrd="0" destOrd="0" presId="urn:microsoft.com/office/officeart/2008/layout/VerticalCurvedList"/>
    <dgm:cxn modelId="{61D9D566-E68D-44CA-8937-2D65699076DB}" type="presParOf" srcId="{00ED33CA-5FB9-4C72-9923-4203F76F8D40}" destId="{5D29AF67-ABF5-4948-B93F-719838262333}" srcOrd="1" destOrd="0" presId="urn:microsoft.com/office/officeart/2008/layout/VerticalCurvedList"/>
    <dgm:cxn modelId="{36A0CFF3-6A78-47C0-A421-F37BEAD52F0F}" type="presParOf" srcId="{00ED33CA-5FB9-4C72-9923-4203F76F8D40}" destId="{A5710311-F55A-49FC-B007-7217DAB4D496}" srcOrd="2" destOrd="0" presId="urn:microsoft.com/office/officeart/2008/layout/VerticalCurvedList"/>
    <dgm:cxn modelId="{0D11E33F-A01A-48D7-82CC-9A94FC2A2901}" type="presParOf" srcId="{00ED33CA-5FB9-4C72-9923-4203F76F8D40}" destId="{270FD401-C254-4711-A2BF-9A51B2C73E75}" srcOrd="3" destOrd="0" presId="urn:microsoft.com/office/officeart/2008/layout/VerticalCurvedList"/>
    <dgm:cxn modelId="{8E7E05A1-CC2A-422F-BD46-30C468EB8C6A}" type="presParOf" srcId="{3A6DDB12-F05D-49CC-8E98-13D81EADBB1F}" destId="{499867C9-2D75-4BB7-A179-A6BF30698E6D}" srcOrd="1" destOrd="0" presId="urn:microsoft.com/office/officeart/2008/layout/VerticalCurvedList"/>
    <dgm:cxn modelId="{3173E2F5-639B-411F-A90D-1959D5E7F4A7}" type="presParOf" srcId="{3A6DDB12-F05D-49CC-8E98-13D81EADBB1F}" destId="{3B81B87B-25FB-4E1F-87C8-BF9E54F59B86}" srcOrd="2" destOrd="0" presId="urn:microsoft.com/office/officeart/2008/layout/VerticalCurvedList"/>
    <dgm:cxn modelId="{1BD403E3-7477-4A3E-995E-ED74AEDE0FCF}" type="presParOf" srcId="{3B81B87B-25FB-4E1F-87C8-BF9E54F59B86}" destId="{3159323E-5547-4B18-B0E9-970726E2D09A}" srcOrd="0" destOrd="0" presId="urn:microsoft.com/office/officeart/2008/layout/VerticalCurvedList"/>
    <dgm:cxn modelId="{273AB7A0-6D6D-48C5-ABBE-B99DFB8204F9}" type="presParOf" srcId="{3A6DDB12-F05D-49CC-8E98-13D81EADBB1F}" destId="{5AF071E4-A6E2-4852-8589-C945B2A215D9}" srcOrd="3" destOrd="0" presId="urn:microsoft.com/office/officeart/2008/layout/VerticalCurvedList"/>
    <dgm:cxn modelId="{2F2C0E81-50BE-41C8-96D2-DE575F78DDF4}" type="presParOf" srcId="{3A6DDB12-F05D-49CC-8E98-13D81EADBB1F}" destId="{3899F11B-C9DF-485B-A6F8-5903F120AEF2}" srcOrd="4" destOrd="0" presId="urn:microsoft.com/office/officeart/2008/layout/VerticalCurvedList"/>
    <dgm:cxn modelId="{4D2602CE-3B1F-4FF1-BE7F-03BA535C2705}" type="presParOf" srcId="{3899F11B-C9DF-485B-A6F8-5903F120AEF2}" destId="{49ACF5BC-A9CF-4398-8B50-7AC580754003}" srcOrd="0" destOrd="0" presId="urn:microsoft.com/office/officeart/2008/layout/VerticalCurvedList"/>
    <dgm:cxn modelId="{8EBBFC68-FC45-43BF-99BB-9F5E8A1F62CB}" type="presParOf" srcId="{3A6DDB12-F05D-49CC-8E98-13D81EADBB1F}" destId="{70DA3BBF-2C01-4F63-BD30-F26DA3B662B2}" srcOrd="5" destOrd="0" presId="urn:microsoft.com/office/officeart/2008/layout/VerticalCurvedList"/>
    <dgm:cxn modelId="{456A93B5-0507-4D51-8971-FBBC7156653F}" type="presParOf" srcId="{3A6DDB12-F05D-49CC-8E98-13D81EADBB1F}" destId="{D25C2577-9527-4BC8-B52A-3141691B3A94}" srcOrd="6" destOrd="0" presId="urn:microsoft.com/office/officeart/2008/layout/VerticalCurvedList"/>
    <dgm:cxn modelId="{3CB97C71-D545-454B-9B38-E5709E03B543}" type="presParOf" srcId="{D25C2577-9527-4BC8-B52A-3141691B3A94}" destId="{67AE9D86-9ADC-425B-9CFC-AA0EBBC010D7}" srcOrd="0" destOrd="0" presId="urn:microsoft.com/office/officeart/2008/layout/VerticalCurvedList"/>
    <dgm:cxn modelId="{E5E59EF2-663C-48DA-AA91-97415C6A107E}" type="presParOf" srcId="{3A6DDB12-F05D-49CC-8E98-13D81EADBB1F}" destId="{4173CFC2-0D2F-4929-A80C-D3F266A49861}" srcOrd="7" destOrd="0" presId="urn:microsoft.com/office/officeart/2008/layout/VerticalCurvedList"/>
    <dgm:cxn modelId="{A13EF277-2986-49E6-AB19-AA89B7DDDC57}" type="presParOf" srcId="{3A6DDB12-F05D-49CC-8E98-13D81EADBB1F}" destId="{FA1A0E9C-432C-43DD-8E17-DC5FA86EEEAF}" srcOrd="8" destOrd="0" presId="urn:microsoft.com/office/officeart/2008/layout/VerticalCurvedList"/>
    <dgm:cxn modelId="{1EDD4C91-A99D-4C63-A16F-F13EB3EDCB28}" type="presParOf" srcId="{FA1A0E9C-432C-43DD-8E17-DC5FA86EEEAF}" destId="{A47D3E3F-34CF-49A3-8644-6E8E61122AA0}" srcOrd="0" destOrd="0" presId="urn:microsoft.com/office/officeart/2008/layout/VerticalCurvedList"/>
    <dgm:cxn modelId="{76D485B4-D6FE-4A80-BEF6-76EFDD299FD3}" type="presParOf" srcId="{3A6DDB12-F05D-49CC-8E98-13D81EADBB1F}" destId="{6FDAFF30-3681-48DD-B30D-3BCD85A72005}" srcOrd="9" destOrd="0" presId="urn:microsoft.com/office/officeart/2008/layout/VerticalCurvedList"/>
    <dgm:cxn modelId="{2298FD02-CE9C-4813-BCED-180D92309736}" type="presParOf" srcId="{3A6DDB12-F05D-49CC-8E98-13D81EADBB1F}" destId="{326DD41D-06BD-418F-9887-627DB27359D8}" srcOrd="10" destOrd="0" presId="urn:microsoft.com/office/officeart/2008/layout/VerticalCurvedList"/>
    <dgm:cxn modelId="{4B6DC35F-34DE-4841-8FF4-42DCF37DCCA4}" type="presParOf" srcId="{326DD41D-06BD-418F-9887-627DB27359D8}" destId="{0758E5CA-AA6E-4164-B7CF-F9EFCB9BCF2D}" srcOrd="0" destOrd="0" presId="urn:microsoft.com/office/officeart/2008/layout/VerticalCurvedList"/>
    <dgm:cxn modelId="{16825B5A-3548-4B54-90E3-DBC7EADE9FB6}" type="presParOf" srcId="{3A6DDB12-F05D-49CC-8E98-13D81EADBB1F}" destId="{75D5A882-88BB-400B-9445-9123951FAE43}" srcOrd="11" destOrd="0" presId="urn:microsoft.com/office/officeart/2008/layout/VerticalCurvedList"/>
    <dgm:cxn modelId="{B79BFA9B-3761-4065-A521-6328AC23E0DD}" type="presParOf" srcId="{3A6DDB12-F05D-49CC-8E98-13D81EADBB1F}" destId="{B6EE12D3-2981-4E01-923D-777556F3E70B}" srcOrd="12" destOrd="0" presId="urn:microsoft.com/office/officeart/2008/layout/VerticalCurvedList"/>
    <dgm:cxn modelId="{EF30B613-E2AB-430E-B2F2-B5CEDBE543B9}" type="presParOf" srcId="{B6EE12D3-2981-4E01-923D-777556F3E70B}" destId="{ED9622A6-50B2-433E-B3B8-3D514347A5F6}" srcOrd="0" destOrd="0" presId="urn:microsoft.com/office/officeart/2008/layout/VerticalCurvedLis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29AF67-ABF5-4948-B93F-719838262333}">
      <dsp:nvSpPr>
        <dsp:cNvPr id="0" name=""/>
        <dsp:cNvSpPr/>
      </dsp:nvSpPr>
      <dsp:spPr>
        <a:xfrm>
          <a:off x="-7588817" y="-1159855"/>
          <a:ext cx="9031663" cy="9031663"/>
        </a:xfrm>
        <a:prstGeom prst="blockArc">
          <a:avLst>
            <a:gd name="adj1" fmla="val 18900000"/>
            <a:gd name="adj2" fmla="val 2700000"/>
            <a:gd name="adj3" fmla="val 239"/>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99867C9-2D75-4BB7-A179-A6BF30698E6D}">
      <dsp:nvSpPr>
        <dsp:cNvPr id="0" name=""/>
        <dsp:cNvSpPr/>
      </dsp:nvSpPr>
      <dsp:spPr>
        <a:xfrm>
          <a:off x="537291" y="353451"/>
          <a:ext cx="4913151" cy="706634"/>
        </a:xfrm>
        <a:prstGeom prst="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891" tIns="38100" rIns="38100" bIns="38100" numCol="1" spcCol="1270" anchor="ctr" anchorCtr="0">
          <a:noAutofit/>
        </a:bodyPr>
        <a:lstStyle/>
        <a:p>
          <a:pPr lvl="0" algn="l" defTabSz="666750">
            <a:lnSpc>
              <a:spcPct val="90000"/>
            </a:lnSpc>
            <a:spcBef>
              <a:spcPct val="0"/>
            </a:spcBef>
            <a:spcAft>
              <a:spcPct val="35000"/>
            </a:spcAft>
          </a:pPr>
          <a:r>
            <a:rPr lang="zh-CN" sz="1500" b="1" kern="1200" dirty="0" smtClean="0">
              <a:solidFill>
                <a:srgbClr val="C00000"/>
              </a:solidFill>
            </a:rPr>
            <a:t>借鉴外省市政策制定情况，形成我市实施意见</a:t>
          </a:r>
          <a:endParaRPr lang="zh-CN" altLang="en-US" sz="1500" b="1" kern="1200" dirty="0">
            <a:solidFill>
              <a:srgbClr val="C00000"/>
            </a:solidFill>
          </a:endParaRPr>
        </a:p>
      </dsp:txBody>
      <dsp:txXfrm>
        <a:off x="537291" y="353451"/>
        <a:ext cx="4913151" cy="706634"/>
      </dsp:txXfrm>
    </dsp:sp>
    <dsp:sp modelId="{3159323E-5547-4B18-B0E9-970726E2D09A}">
      <dsp:nvSpPr>
        <dsp:cNvPr id="0" name=""/>
        <dsp:cNvSpPr/>
      </dsp:nvSpPr>
      <dsp:spPr>
        <a:xfrm>
          <a:off x="95645" y="265122"/>
          <a:ext cx="883292" cy="883292"/>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F071E4-A6E2-4852-8589-C945B2A215D9}">
      <dsp:nvSpPr>
        <dsp:cNvPr id="0" name=""/>
        <dsp:cNvSpPr/>
      </dsp:nvSpPr>
      <dsp:spPr>
        <a:xfrm>
          <a:off x="1118546" y="1413268"/>
          <a:ext cx="4331896" cy="70663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891" tIns="38100" rIns="38100" bIns="38100" numCol="1" spcCol="1270" anchor="ctr" anchorCtr="0">
          <a:noAutofit/>
        </a:bodyPr>
        <a:lstStyle/>
        <a:p>
          <a:pPr lvl="0" algn="l" defTabSz="666750">
            <a:lnSpc>
              <a:spcPct val="90000"/>
            </a:lnSpc>
            <a:spcBef>
              <a:spcPct val="0"/>
            </a:spcBef>
            <a:spcAft>
              <a:spcPct val="35000"/>
            </a:spcAft>
          </a:pPr>
          <a:r>
            <a:rPr lang="zh-CN" sz="1500" kern="1200" dirty="0" smtClean="0"/>
            <a:t>充分征求市直有关部门、区、县（市）政府意见</a:t>
          </a:r>
          <a:endParaRPr lang="zh-CN" altLang="en-US" sz="1500" kern="1200" dirty="0"/>
        </a:p>
      </dsp:txBody>
      <dsp:txXfrm>
        <a:off x="1118546" y="1413268"/>
        <a:ext cx="4331896" cy="706634"/>
      </dsp:txXfrm>
    </dsp:sp>
    <dsp:sp modelId="{49ACF5BC-A9CF-4398-8B50-7AC580754003}">
      <dsp:nvSpPr>
        <dsp:cNvPr id="0" name=""/>
        <dsp:cNvSpPr/>
      </dsp:nvSpPr>
      <dsp:spPr>
        <a:xfrm>
          <a:off x="676900" y="1324939"/>
          <a:ext cx="883292" cy="883292"/>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DA3BBF-2C01-4F63-BD30-F26DA3B662B2}">
      <dsp:nvSpPr>
        <dsp:cNvPr id="0" name=""/>
        <dsp:cNvSpPr/>
      </dsp:nvSpPr>
      <dsp:spPr>
        <a:xfrm>
          <a:off x="1384340" y="2473085"/>
          <a:ext cx="4066103" cy="70663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891" tIns="38100" rIns="38100" bIns="38100" numCol="1" spcCol="1270" anchor="ctr" anchorCtr="0">
          <a:noAutofit/>
        </a:bodyPr>
        <a:lstStyle/>
        <a:p>
          <a:pPr lvl="0" algn="l" defTabSz="666750">
            <a:lnSpc>
              <a:spcPct val="90000"/>
            </a:lnSpc>
            <a:spcBef>
              <a:spcPct val="0"/>
            </a:spcBef>
            <a:spcAft>
              <a:spcPct val="35000"/>
            </a:spcAft>
          </a:pPr>
          <a:r>
            <a:rPr lang="zh-CN" sz="1500" kern="1200" dirty="0" smtClean="0"/>
            <a:t>征询社会公众意见</a:t>
          </a:r>
          <a:endParaRPr lang="zh-CN" altLang="en-US" sz="1500" kern="1200" dirty="0"/>
        </a:p>
      </dsp:txBody>
      <dsp:txXfrm>
        <a:off x="1384340" y="2473085"/>
        <a:ext cx="4066103" cy="706634"/>
      </dsp:txXfrm>
    </dsp:sp>
    <dsp:sp modelId="{67AE9D86-9ADC-425B-9CFC-AA0EBBC010D7}">
      <dsp:nvSpPr>
        <dsp:cNvPr id="0" name=""/>
        <dsp:cNvSpPr/>
      </dsp:nvSpPr>
      <dsp:spPr>
        <a:xfrm>
          <a:off x="942693" y="2384756"/>
          <a:ext cx="883292" cy="883292"/>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73CFC2-0D2F-4929-A80C-D3F266A49861}">
      <dsp:nvSpPr>
        <dsp:cNvPr id="0" name=""/>
        <dsp:cNvSpPr/>
      </dsp:nvSpPr>
      <dsp:spPr>
        <a:xfrm>
          <a:off x="1384340" y="3532231"/>
          <a:ext cx="4066103" cy="70663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891" tIns="38100" rIns="38100" bIns="38100" numCol="1" spcCol="1270" anchor="ctr" anchorCtr="0">
          <a:noAutofit/>
        </a:bodyPr>
        <a:lstStyle/>
        <a:p>
          <a:pPr lvl="0" algn="l" defTabSz="666750">
            <a:lnSpc>
              <a:spcPct val="90000"/>
            </a:lnSpc>
            <a:spcBef>
              <a:spcPct val="0"/>
            </a:spcBef>
            <a:spcAft>
              <a:spcPct val="35000"/>
            </a:spcAft>
          </a:pPr>
          <a:r>
            <a:rPr lang="zh-CN" sz="1500" kern="1200" dirty="0" smtClean="0"/>
            <a:t>开展专家论证</a:t>
          </a:r>
          <a:endParaRPr lang="zh-CN" altLang="en-US" sz="1500" kern="1200" dirty="0"/>
        </a:p>
      </dsp:txBody>
      <dsp:txXfrm>
        <a:off x="1384340" y="3532231"/>
        <a:ext cx="4066103" cy="706634"/>
      </dsp:txXfrm>
    </dsp:sp>
    <dsp:sp modelId="{A47D3E3F-34CF-49A3-8644-6E8E61122AA0}">
      <dsp:nvSpPr>
        <dsp:cNvPr id="0" name=""/>
        <dsp:cNvSpPr/>
      </dsp:nvSpPr>
      <dsp:spPr>
        <a:xfrm>
          <a:off x="942693" y="3443902"/>
          <a:ext cx="883292" cy="883292"/>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DAFF30-3681-48DD-B30D-3BCD85A72005}">
      <dsp:nvSpPr>
        <dsp:cNvPr id="0" name=""/>
        <dsp:cNvSpPr/>
      </dsp:nvSpPr>
      <dsp:spPr>
        <a:xfrm>
          <a:off x="1118546" y="4592049"/>
          <a:ext cx="4331896" cy="706634"/>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891" tIns="38100" rIns="38100" bIns="38100" numCol="1" spcCol="1270" anchor="ctr" anchorCtr="0">
          <a:noAutofit/>
        </a:bodyPr>
        <a:lstStyle/>
        <a:p>
          <a:pPr lvl="0" algn="l" defTabSz="666750">
            <a:lnSpc>
              <a:spcPct val="90000"/>
            </a:lnSpc>
            <a:spcBef>
              <a:spcPct val="0"/>
            </a:spcBef>
            <a:spcAft>
              <a:spcPct val="35000"/>
            </a:spcAft>
          </a:pPr>
          <a:r>
            <a:rPr lang="zh-CN" sz="1500" kern="1200" dirty="0" smtClean="0"/>
            <a:t>进行社会稳定风险评估和合法性审查</a:t>
          </a:r>
          <a:endParaRPr lang="zh-CN" altLang="en-US" sz="1500" kern="1200" dirty="0"/>
        </a:p>
      </dsp:txBody>
      <dsp:txXfrm>
        <a:off x="1118546" y="4592049"/>
        <a:ext cx="4331896" cy="706634"/>
      </dsp:txXfrm>
    </dsp:sp>
    <dsp:sp modelId="{0758E5CA-AA6E-4164-B7CF-F9EFCB9BCF2D}">
      <dsp:nvSpPr>
        <dsp:cNvPr id="0" name=""/>
        <dsp:cNvSpPr/>
      </dsp:nvSpPr>
      <dsp:spPr>
        <a:xfrm>
          <a:off x="676900" y="4503719"/>
          <a:ext cx="883292" cy="883292"/>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5D5A882-88BB-400B-9445-9123951FAE43}">
      <dsp:nvSpPr>
        <dsp:cNvPr id="0" name=""/>
        <dsp:cNvSpPr/>
      </dsp:nvSpPr>
      <dsp:spPr>
        <a:xfrm>
          <a:off x="537291" y="5651866"/>
          <a:ext cx="4913151" cy="706634"/>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891" tIns="38100" rIns="38100" bIns="38100" numCol="1" spcCol="1270" anchor="ctr" anchorCtr="0">
          <a:noAutofit/>
        </a:bodyPr>
        <a:lstStyle/>
        <a:p>
          <a:pPr lvl="0" algn="l" defTabSz="666750">
            <a:lnSpc>
              <a:spcPct val="90000"/>
            </a:lnSpc>
            <a:spcBef>
              <a:spcPct val="0"/>
            </a:spcBef>
            <a:spcAft>
              <a:spcPct val="35000"/>
            </a:spcAft>
          </a:pPr>
          <a:r>
            <a:rPr lang="zh-CN" altLang="en-US" sz="1500" kern="1200" dirty="0" smtClean="0"/>
            <a:t>通过市自然资源局局务会审定</a:t>
          </a:r>
          <a:endParaRPr lang="zh-CN" altLang="en-US" sz="1500" kern="1200" dirty="0"/>
        </a:p>
      </dsp:txBody>
      <dsp:txXfrm>
        <a:off x="537291" y="5651866"/>
        <a:ext cx="4913151" cy="706634"/>
      </dsp:txXfrm>
    </dsp:sp>
    <dsp:sp modelId="{ED9622A6-50B2-433E-B3B8-3D514347A5F6}">
      <dsp:nvSpPr>
        <dsp:cNvPr id="0" name=""/>
        <dsp:cNvSpPr/>
      </dsp:nvSpPr>
      <dsp:spPr>
        <a:xfrm>
          <a:off x="95645" y="5563537"/>
          <a:ext cx="883292" cy="883292"/>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29AF67-ABF5-4948-B93F-719838262333}">
      <dsp:nvSpPr>
        <dsp:cNvPr id="0" name=""/>
        <dsp:cNvSpPr/>
      </dsp:nvSpPr>
      <dsp:spPr>
        <a:xfrm>
          <a:off x="-7588817" y="-1159855"/>
          <a:ext cx="9031663" cy="9031663"/>
        </a:xfrm>
        <a:prstGeom prst="blockArc">
          <a:avLst>
            <a:gd name="adj1" fmla="val 18900000"/>
            <a:gd name="adj2" fmla="val 2700000"/>
            <a:gd name="adj3" fmla="val 239"/>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99867C9-2D75-4BB7-A179-A6BF30698E6D}">
      <dsp:nvSpPr>
        <dsp:cNvPr id="0" name=""/>
        <dsp:cNvSpPr/>
      </dsp:nvSpPr>
      <dsp:spPr>
        <a:xfrm>
          <a:off x="537291" y="353451"/>
          <a:ext cx="4913151" cy="706634"/>
        </a:xfrm>
        <a:prstGeom prst="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891" tIns="38100" rIns="38100" bIns="38100" numCol="1" spcCol="1270" anchor="ctr" anchorCtr="0">
          <a:noAutofit/>
        </a:bodyPr>
        <a:lstStyle/>
        <a:p>
          <a:pPr lvl="0" algn="l" defTabSz="666750">
            <a:lnSpc>
              <a:spcPct val="90000"/>
            </a:lnSpc>
            <a:spcBef>
              <a:spcPct val="0"/>
            </a:spcBef>
            <a:spcAft>
              <a:spcPct val="35000"/>
            </a:spcAft>
          </a:pPr>
          <a:r>
            <a:rPr lang="zh-CN" sz="1500" kern="1200" dirty="0" smtClean="0"/>
            <a:t>借鉴外省市政策制定情况，形成我市实施意见</a:t>
          </a:r>
          <a:endParaRPr lang="zh-CN" altLang="en-US" sz="1500" kern="1200" dirty="0"/>
        </a:p>
      </dsp:txBody>
      <dsp:txXfrm>
        <a:off x="537291" y="353451"/>
        <a:ext cx="4913151" cy="706634"/>
      </dsp:txXfrm>
    </dsp:sp>
    <dsp:sp modelId="{3159323E-5547-4B18-B0E9-970726E2D09A}">
      <dsp:nvSpPr>
        <dsp:cNvPr id="0" name=""/>
        <dsp:cNvSpPr/>
      </dsp:nvSpPr>
      <dsp:spPr>
        <a:xfrm>
          <a:off x="95645" y="265122"/>
          <a:ext cx="883292" cy="883292"/>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F071E4-A6E2-4852-8589-C945B2A215D9}">
      <dsp:nvSpPr>
        <dsp:cNvPr id="0" name=""/>
        <dsp:cNvSpPr/>
      </dsp:nvSpPr>
      <dsp:spPr>
        <a:xfrm>
          <a:off x="1118546" y="1413268"/>
          <a:ext cx="4331896" cy="70663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891" tIns="38100" rIns="38100" bIns="38100" numCol="1" spcCol="1270" anchor="ctr" anchorCtr="0">
          <a:noAutofit/>
        </a:bodyPr>
        <a:lstStyle/>
        <a:p>
          <a:pPr lvl="0" algn="l" defTabSz="666750">
            <a:lnSpc>
              <a:spcPct val="90000"/>
            </a:lnSpc>
            <a:spcBef>
              <a:spcPct val="0"/>
            </a:spcBef>
            <a:spcAft>
              <a:spcPct val="35000"/>
            </a:spcAft>
          </a:pPr>
          <a:r>
            <a:rPr lang="zh-CN" sz="1500" b="1" kern="1200" dirty="0" smtClean="0">
              <a:solidFill>
                <a:srgbClr val="C00000"/>
              </a:solidFill>
            </a:rPr>
            <a:t>充分征求市直有关部门、区、县（市）政府意见</a:t>
          </a:r>
          <a:endParaRPr lang="zh-CN" altLang="en-US" sz="1500" b="1" kern="1200" dirty="0">
            <a:solidFill>
              <a:srgbClr val="C00000"/>
            </a:solidFill>
          </a:endParaRPr>
        </a:p>
      </dsp:txBody>
      <dsp:txXfrm>
        <a:off x="1118546" y="1413268"/>
        <a:ext cx="4331896" cy="706634"/>
      </dsp:txXfrm>
    </dsp:sp>
    <dsp:sp modelId="{49ACF5BC-A9CF-4398-8B50-7AC580754003}">
      <dsp:nvSpPr>
        <dsp:cNvPr id="0" name=""/>
        <dsp:cNvSpPr/>
      </dsp:nvSpPr>
      <dsp:spPr>
        <a:xfrm>
          <a:off x="676900" y="1324939"/>
          <a:ext cx="883292" cy="883292"/>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DA3BBF-2C01-4F63-BD30-F26DA3B662B2}">
      <dsp:nvSpPr>
        <dsp:cNvPr id="0" name=""/>
        <dsp:cNvSpPr/>
      </dsp:nvSpPr>
      <dsp:spPr>
        <a:xfrm>
          <a:off x="1384340" y="2473085"/>
          <a:ext cx="4066103" cy="70663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891" tIns="38100" rIns="38100" bIns="38100" numCol="1" spcCol="1270" anchor="ctr" anchorCtr="0">
          <a:noAutofit/>
        </a:bodyPr>
        <a:lstStyle/>
        <a:p>
          <a:pPr lvl="0" algn="l" defTabSz="666750">
            <a:lnSpc>
              <a:spcPct val="90000"/>
            </a:lnSpc>
            <a:spcBef>
              <a:spcPct val="0"/>
            </a:spcBef>
            <a:spcAft>
              <a:spcPct val="35000"/>
            </a:spcAft>
          </a:pPr>
          <a:r>
            <a:rPr lang="zh-CN" sz="1500" kern="1200" dirty="0" smtClean="0"/>
            <a:t>征询社会公众意见</a:t>
          </a:r>
          <a:endParaRPr lang="zh-CN" altLang="en-US" sz="1500" kern="1200" dirty="0"/>
        </a:p>
      </dsp:txBody>
      <dsp:txXfrm>
        <a:off x="1384340" y="2473085"/>
        <a:ext cx="4066103" cy="706634"/>
      </dsp:txXfrm>
    </dsp:sp>
    <dsp:sp modelId="{67AE9D86-9ADC-425B-9CFC-AA0EBBC010D7}">
      <dsp:nvSpPr>
        <dsp:cNvPr id="0" name=""/>
        <dsp:cNvSpPr/>
      </dsp:nvSpPr>
      <dsp:spPr>
        <a:xfrm>
          <a:off x="942693" y="2384756"/>
          <a:ext cx="883292" cy="883292"/>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73CFC2-0D2F-4929-A80C-D3F266A49861}">
      <dsp:nvSpPr>
        <dsp:cNvPr id="0" name=""/>
        <dsp:cNvSpPr/>
      </dsp:nvSpPr>
      <dsp:spPr>
        <a:xfrm>
          <a:off x="1384340" y="3532231"/>
          <a:ext cx="4066103" cy="70663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891" tIns="38100" rIns="38100" bIns="38100" numCol="1" spcCol="1270" anchor="ctr" anchorCtr="0">
          <a:noAutofit/>
        </a:bodyPr>
        <a:lstStyle/>
        <a:p>
          <a:pPr lvl="0" algn="l" defTabSz="666750">
            <a:lnSpc>
              <a:spcPct val="90000"/>
            </a:lnSpc>
            <a:spcBef>
              <a:spcPct val="0"/>
            </a:spcBef>
            <a:spcAft>
              <a:spcPct val="35000"/>
            </a:spcAft>
          </a:pPr>
          <a:r>
            <a:rPr lang="zh-CN" sz="1500" kern="1200" dirty="0" smtClean="0"/>
            <a:t>开展专家论证</a:t>
          </a:r>
          <a:endParaRPr lang="zh-CN" altLang="en-US" sz="1500" kern="1200" dirty="0"/>
        </a:p>
      </dsp:txBody>
      <dsp:txXfrm>
        <a:off x="1384340" y="3532231"/>
        <a:ext cx="4066103" cy="706634"/>
      </dsp:txXfrm>
    </dsp:sp>
    <dsp:sp modelId="{A47D3E3F-34CF-49A3-8644-6E8E61122AA0}">
      <dsp:nvSpPr>
        <dsp:cNvPr id="0" name=""/>
        <dsp:cNvSpPr/>
      </dsp:nvSpPr>
      <dsp:spPr>
        <a:xfrm>
          <a:off x="942693" y="3443902"/>
          <a:ext cx="883292" cy="883292"/>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DAFF30-3681-48DD-B30D-3BCD85A72005}">
      <dsp:nvSpPr>
        <dsp:cNvPr id="0" name=""/>
        <dsp:cNvSpPr/>
      </dsp:nvSpPr>
      <dsp:spPr>
        <a:xfrm>
          <a:off x="1118546" y="4592049"/>
          <a:ext cx="4331896" cy="706634"/>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891" tIns="38100" rIns="38100" bIns="38100" numCol="1" spcCol="1270" anchor="ctr" anchorCtr="0">
          <a:noAutofit/>
        </a:bodyPr>
        <a:lstStyle/>
        <a:p>
          <a:pPr lvl="0" algn="l" defTabSz="666750">
            <a:lnSpc>
              <a:spcPct val="90000"/>
            </a:lnSpc>
            <a:spcBef>
              <a:spcPct val="0"/>
            </a:spcBef>
            <a:spcAft>
              <a:spcPct val="35000"/>
            </a:spcAft>
          </a:pPr>
          <a:r>
            <a:rPr lang="zh-CN" sz="1500" kern="1200" dirty="0" smtClean="0"/>
            <a:t>进行社会稳定风险评估和合法性审查</a:t>
          </a:r>
          <a:endParaRPr lang="zh-CN" altLang="en-US" sz="1500" kern="1200" dirty="0"/>
        </a:p>
      </dsp:txBody>
      <dsp:txXfrm>
        <a:off x="1118546" y="4592049"/>
        <a:ext cx="4331896" cy="706634"/>
      </dsp:txXfrm>
    </dsp:sp>
    <dsp:sp modelId="{0758E5CA-AA6E-4164-B7CF-F9EFCB9BCF2D}">
      <dsp:nvSpPr>
        <dsp:cNvPr id="0" name=""/>
        <dsp:cNvSpPr/>
      </dsp:nvSpPr>
      <dsp:spPr>
        <a:xfrm>
          <a:off x="676900" y="4503719"/>
          <a:ext cx="883292" cy="883292"/>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5D5A882-88BB-400B-9445-9123951FAE43}">
      <dsp:nvSpPr>
        <dsp:cNvPr id="0" name=""/>
        <dsp:cNvSpPr/>
      </dsp:nvSpPr>
      <dsp:spPr>
        <a:xfrm>
          <a:off x="537291" y="5651866"/>
          <a:ext cx="4913151" cy="706634"/>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891" tIns="38100" rIns="38100" bIns="38100" numCol="1" spcCol="1270" anchor="ctr" anchorCtr="0">
          <a:noAutofit/>
        </a:bodyPr>
        <a:lstStyle/>
        <a:p>
          <a:pPr lvl="0" algn="l" defTabSz="666750">
            <a:lnSpc>
              <a:spcPct val="90000"/>
            </a:lnSpc>
            <a:spcBef>
              <a:spcPct val="0"/>
            </a:spcBef>
            <a:spcAft>
              <a:spcPct val="35000"/>
            </a:spcAft>
          </a:pPr>
          <a:r>
            <a:rPr lang="zh-CN" altLang="en-US" sz="1500" kern="1200" dirty="0" smtClean="0"/>
            <a:t>通过市自然资源局局务会审定</a:t>
          </a:r>
          <a:endParaRPr lang="zh-CN" altLang="en-US" sz="1500" kern="1200" dirty="0"/>
        </a:p>
      </dsp:txBody>
      <dsp:txXfrm>
        <a:off x="537291" y="5651866"/>
        <a:ext cx="4913151" cy="706634"/>
      </dsp:txXfrm>
    </dsp:sp>
    <dsp:sp modelId="{ED9622A6-50B2-433E-B3B8-3D514347A5F6}">
      <dsp:nvSpPr>
        <dsp:cNvPr id="0" name=""/>
        <dsp:cNvSpPr/>
      </dsp:nvSpPr>
      <dsp:spPr>
        <a:xfrm>
          <a:off x="95645" y="5563537"/>
          <a:ext cx="883292" cy="883292"/>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29AF67-ABF5-4948-B93F-719838262333}">
      <dsp:nvSpPr>
        <dsp:cNvPr id="0" name=""/>
        <dsp:cNvSpPr/>
      </dsp:nvSpPr>
      <dsp:spPr>
        <a:xfrm>
          <a:off x="-7588817" y="-1159855"/>
          <a:ext cx="9031663" cy="9031663"/>
        </a:xfrm>
        <a:prstGeom prst="blockArc">
          <a:avLst>
            <a:gd name="adj1" fmla="val 18900000"/>
            <a:gd name="adj2" fmla="val 2700000"/>
            <a:gd name="adj3" fmla="val 239"/>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99867C9-2D75-4BB7-A179-A6BF30698E6D}">
      <dsp:nvSpPr>
        <dsp:cNvPr id="0" name=""/>
        <dsp:cNvSpPr/>
      </dsp:nvSpPr>
      <dsp:spPr>
        <a:xfrm>
          <a:off x="537291" y="353451"/>
          <a:ext cx="4913151" cy="706634"/>
        </a:xfrm>
        <a:prstGeom prst="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891" tIns="38100" rIns="38100" bIns="38100" numCol="1" spcCol="1270" anchor="ctr" anchorCtr="0">
          <a:noAutofit/>
        </a:bodyPr>
        <a:lstStyle/>
        <a:p>
          <a:pPr lvl="0" algn="l" defTabSz="666750">
            <a:lnSpc>
              <a:spcPct val="90000"/>
            </a:lnSpc>
            <a:spcBef>
              <a:spcPct val="0"/>
            </a:spcBef>
            <a:spcAft>
              <a:spcPct val="35000"/>
            </a:spcAft>
          </a:pPr>
          <a:r>
            <a:rPr lang="zh-CN" sz="1500" kern="1200" dirty="0" smtClean="0"/>
            <a:t>借鉴外省市政策制定情况，形成我市实施意见</a:t>
          </a:r>
          <a:endParaRPr lang="zh-CN" altLang="en-US" sz="1500" kern="1200" dirty="0"/>
        </a:p>
      </dsp:txBody>
      <dsp:txXfrm>
        <a:off x="537291" y="353451"/>
        <a:ext cx="4913151" cy="706634"/>
      </dsp:txXfrm>
    </dsp:sp>
    <dsp:sp modelId="{3159323E-5547-4B18-B0E9-970726E2D09A}">
      <dsp:nvSpPr>
        <dsp:cNvPr id="0" name=""/>
        <dsp:cNvSpPr/>
      </dsp:nvSpPr>
      <dsp:spPr>
        <a:xfrm>
          <a:off x="95645" y="265122"/>
          <a:ext cx="883292" cy="883292"/>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F071E4-A6E2-4852-8589-C945B2A215D9}">
      <dsp:nvSpPr>
        <dsp:cNvPr id="0" name=""/>
        <dsp:cNvSpPr/>
      </dsp:nvSpPr>
      <dsp:spPr>
        <a:xfrm>
          <a:off x="1118546" y="1413268"/>
          <a:ext cx="4331896" cy="70663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891" tIns="38100" rIns="38100" bIns="38100" numCol="1" spcCol="1270" anchor="ctr" anchorCtr="0">
          <a:noAutofit/>
        </a:bodyPr>
        <a:lstStyle/>
        <a:p>
          <a:pPr lvl="0" algn="l" defTabSz="666750">
            <a:lnSpc>
              <a:spcPct val="90000"/>
            </a:lnSpc>
            <a:spcBef>
              <a:spcPct val="0"/>
            </a:spcBef>
            <a:spcAft>
              <a:spcPct val="35000"/>
            </a:spcAft>
          </a:pPr>
          <a:r>
            <a:rPr lang="zh-CN" sz="1500" kern="1200" dirty="0" smtClean="0"/>
            <a:t>充分征求市直有关部门、区、县（市）政府意见</a:t>
          </a:r>
          <a:endParaRPr lang="zh-CN" altLang="en-US" sz="1500" kern="1200" dirty="0"/>
        </a:p>
      </dsp:txBody>
      <dsp:txXfrm>
        <a:off x="1118546" y="1413268"/>
        <a:ext cx="4331896" cy="706634"/>
      </dsp:txXfrm>
    </dsp:sp>
    <dsp:sp modelId="{49ACF5BC-A9CF-4398-8B50-7AC580754003}">
      <dsp:nvSpPr>
        <dsp:cNvPr id="0" name=""/>
        <dsp:cNvSpPr/>
      </dsp:nvSpPr>
      <dsp:spPr>
        <a:xfrm>
          <a:off x="676900" y="1324939"/>
          <a:ext cx="883292" cy="883292"/>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DA3BBF-2C01-4F63-BD30-F26DA3B662B2}">
      <dsp:nvSpPr>
        <dsp:cNvPr id="0" name=""/>
        <dsp:cNvSpPr/>
      </dsp:nvSpPr>
      <dsp:spPr>
        <a:xfrm>
          <a:off x="1384340" y="2473085"/>
          <a:ext cx="4066103" cy="70663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891" tIns="38100" rIns="38100" bIns="38100" numCol="1" spcCol="1270" anchor="ctr" anchorCtr="0">
          <a:noAutofit/>
        </a:bodyPr>
        <a:lstStyle/>
        <a:p>
          <a:pPr lvl="0" algn="l" defTabSz="666750">
            <a:lnSpc>
              <a:spcPct val="90000"/>
            </a:lnSpc>
            <a:spcBef>
              <a:spcPct val="0"/>
            </a:spcBef>
            <a:spcAft>
              <a:spcPct val="35000"/>
            </a:spcAft>
          </a:pPr>
          <a:r>
            <a:rPr lang="zh-CN" sz="1500" b="1" kern="1200" dirty="0" smtClean="0">
              <a:solidFill>
                <a:srgbClr val="C00000"/>
              </a:solidFill>
            </a:rPr>
            <a:t>征询社会公众意见</a:t>
          </a:r>
          <a:endParaRPr lang="zh-CN" altLang="en-US" sz="1500" b="1" kern="1200" dirty="0">
            <a:solidFill>
              <a:srgbClr val="C00000"/>
            </a:solidFill>
          </a:endParaRPr>
        </a:p>
      </dsp:txBody>
      <dsp:txXfrm>
        <a:off x="1384340" y="2473085"/>
        <a:ext cx="4066103" cy="706634"/>
      </dsp:txXfrm>
    </dsp:sp>
    <dsp:sp modelId="{67AE9D86-9ADC-425B-9CFC-AA0EBBC010D7}">
      <dsp:nvSpPr>
        <dsp:cNvPr id="0" name=""/>
        <dsp:cNvSpPr/>
      </dsp:nvSpPr>
      <dsp:spPr>
        <a:xfrm>
          <a:off x="942693" y="2384756"/>
          <a:ext cx="883292" cy="883292"/>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73CFC2-0D2F-4929-A80C-D3F266A49861}">
      <dsp:nvSpPr>
        <dsp:cNvPr id="0" name=""/>
        <dsp:cNvSpPr/>
      </dsp:nvSpPr>
      <dsp:spPr>
        <a:xfrm>
          <a:off x="1384340" y="3532231"/>
          <a:ext cx="4066103" cy="70663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891" tIns="38100" rIns="38100" bIns="38100" numCol="1" spcCol="1270" anchor="ctr" anchorCtr="0">
          <a:noAutofit/>
        </a:bodyPr>
        <a:lstStyle/>
        <a:p>
          <a:pPr lvl="0" algn="l" defTabSz="666750">
            <a:lnSpc>
              <a:spcPct val="90000"/>
            </a:lnSpc>
            <a:spcBef>
              <a:spcPct val="0"/>
            </a:spcBef>
            <a:spcAft>
              <a:spcPct val="35000"/>
            </a:spcAft>
          </a:pPr>
          <a:r>
            <a:rPr lang="zh-CN" sz="1500" kern="1200" dirty="0" smtClean="0"/>
            <a:t>开展专家论证</a:t>
          </a:r>
          <a:endParaRPr lang="zh-CN" altLang="en-US" sz="1500" kern="1200" dirty="0"/>
        </a:p>
      </dsp:txBody>
      <dsp:txXfrm>
        <a:off x="1384340" y="3532231"/>
        <a:ext cx="4066103" cy="706634"/>
      </dsp:txXfrm>
    </dsp:sp>
    <dsp:sp modelId="{A47D3E3F-34CF-49A3-8644-6E8E61122AA0}">
      <dsp:nvSpPr>
        <dsp:cNvPr id="0" name=""/>
        <dsp:cNvSpPr/>
      </dsp:nvSpPr>
      <dsp:spPr>
        <a:xfrm>
          <a:off x="942693" y="3443902"/>
          <a:ext cx="883292" cy="883292"/>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DAFF30-3681-48DD-B30D-3BCD85A72005}">
      <dsp:nvSpPr>
        <dsp:cNvPr id="0" name=""/>
        <dsp:cNvSpPr/>
      </dsp:nvSpPr>
      <dsp:spPr>
        <a:xfrm>
          <a:off x="1118546" y="4592049"/>
          <a:ext cx="4331896" cy="706634"/>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891" tIns="38100" rIns="38100" bIns="38100" numCol="1" spcCol="1270" anchor="ctr" anchorCtr="0">
          <a:noAutofit/>
        </a:bodyPr>
        <a:lstStyle/>
        <a:p>
          <a:pPr lvl="0" algn="l" defTabSz="666750">
            <a:lnSpc>
              <a:spcPct val="90000"/>
            </a:lnSpc>
            <a:spcBef>
              <a:spcPct val="0"/>
            </a:spcBef>
            <a:spcAft>
              <a:spcPct val="35000"/>
            </a:spcAft>
          </a:pPr>
          <a:r>
            <a:rPr lang="zh-CN" sz="1500" kern="1200" dirty="0" smtClean="0"/>
            <a:t>进行社会稳定风险评估和合法性审查</a:t>
          </a:r>
          <a:endParaRPr lang="zh-CN" altLang="en-US" sz="1500" kern="1200" dirty="0"/>
        </a:p>
      </dsp:txBody>
      <dsp:txXfrm>
        <a:off x="1118546" y="4592049"/>
        <a:ext cx="4331896" cy="706634"/>
      </dsp:txXfrm>
    </dsp:sp>
    <dsp:sp modelId="{0758E5CA-AA6E-4164-B7CF-F9EFCB9BCF2D}">
      <dsp:nvSpPr>
        <dsp:cNvPr id="0" name=""/>
        <dsp:cNvSpPr/>
      </dsp:nvSpPr>
      <dsp:spPr>
        <a:xfrm>
          <a:off x="676900" y="4503719"/>
          <a:ext cx="883292" cy="883292"/>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5D5A882-88BB-400B-9445-9123951FAE43}">
      <dsp:nvSpPr>
        <dsp:cNvPr id="0" name=""/>
        <dsp:cNvSpPr/>
      </dsp:nvSpPr>
      <dsp:spPr>
        <a:xfrm>
          <a:off x="537291" y="5651866"/>
          <a:ext cx="4913151" cy="706634"/>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891" tIns="38100" rIns="38100" bIns="38100" numCol="1" spcCol="1270" anchor="ctr" anchorCtr="0">
          <a:noAutofit/>
        </a:bodyPr>
        <a:lstStyle/>
        <a:p>
          <a:pPr lvl="0" algn="l" defTabSz="666750">
            <a:lnSpc>
              <a:spcPct val="90000"/>
            </a:lnSpc>
            <a:spcBef>
              <a:spcPct val="0"/>
            </a:spcBef>
            <a:spcAft>
              <a:spcPct val="35000"/>
            </a:spcAft>
          </a:pPr>
          <a:r>
            <a:rPr lang="zh-CN" altLang="en-US" sz="1500" kern="1200" dirty="0" smtClean="0"/>
            <a:t>通过市自然资源局局务会审定</a:t>
          </a:r>
          <a:endParaRPr lang="zh-CN" altLang="en-US" sz="1500" kern="1200" dirty="0"/>
        </a:p>
      </dsp:txBody>
      <dsp:txXfrm>
        <a:off x="537291" y="5651866"/>
        <a:ext cx="4913151" cy="706634"/>
      </dsp:txXfrm>
    </dsp:sp>
    <dsp:sp modelId="{ED9622A6-50B2-433E-B3B8-3D514347A5F6}">
      <dsp:nvSpPr>
        <dsp:cNvPr id="0" name=""/>
        <dsp:cNvSpPr/>
      </dsp:nvSpPr>
      <dsp:spPr>
        <a:xfrm>
          <a:off x="95645" y="5563537"/>
          <a:ext cx="883292" cy="883292"/>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29AF67-ABF5-4948-B93F-719838262333}">
      <dsp:nvSpPr>
        <dsp:cNvPr id="0" name=""/>
        <dsp:cNvSpPr/>
      </dsp:nvSpPr>
      <dsp:spPr>
        <a:xfrm>
          <a:off x="-7588817" y="-1159855"/>
          <a:ext cx="9031663" cy="9031663"/>
        </a:xfrm>
        <a:prstGeom prst="blockArc">
          <a:avLst>
            <a:gd name="adj1" fmla="val 18900000"/>
            <a:gd name="adj2" fmla="val 2700000"/>
            <a:gd name="adj3" fmla="val 239"/>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99867C9-2D75-4BB7-A179-A6BF30698E6D}">
      <dsp:nvSpPr>
        <dsp:cNvPr id="0" name=""/>
        <dsp:cNvSpPr/>
      </dsp:nvSpPr>
      <dsp:spPr>
        <a:xfrm>
          <a:off x="537291" y="353451"/>
          <a:ext cx="4913151" cy="706634"/>
        </a:xfrm>
        <a:prstGeom prst="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891" tIns="38100" rIns="38100" bIns="38100" numCol="1" spcCol="1270" anchor="ctr" anchorCtr="0">
          <a:noAutofit/>
        </a:bodyPr>
        <a:lstStyle/>
        <a:p>
          <a:pPr lvl="0" algn="l" defTabSz="666750">
            <a:lnSpc>
              <a:spcPct val="90000"/>
            </a:lnSpc>
            <a:spcBef>
              <a:spcPct val="0"/>
            </a:spcBef>
            <a:spcAft>
              <a:spcPct val="35000"/>
            </a:spcAft>
          </a:pPr>
          <a:r>
            <a:rPr lang="zh-CN" sz="1500" kern="1200" dirty="0" smtClean="0"/>
            <a:t>借鉴外省市政策制定情况，形成我市实施意见</a:t>
          </a:r>
          <a:endParaRPr lang="zh-CN" altLang="en-US" sz="1500" kern="1200" dirty="0"/>
        </a:p>
      </dsp:txBody>
      <dsp:txXfrm>
        <a:off x="537291" y="353451"/>
        <a:ext cx="4913151" cy="706634"/>
      </dsp:txXfrm>
    </dsp:sp>
    <dsp:sp modelId="{3159323E-5547-4B18-B0E9-970726E2D09A}">
      <dsp:nvSpPr>
        <dsp:cNvPr id="0" name=""/>
        <dsp:cNvSpPr/>
      </dsp:nvSpPr>
      <dsp:spPr>
        <a:xfrm>
          <a:off x="95645" y="265122"/>
          <a:ext cx="883292" cy="883292"/>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F071E4-A6E2-4852-8589-C945B2A215D9}">
      <dsp:nvSpPr>
        <dsp:cNvPr id="0" name=""/>
        <dsp:cNvSpPr/>
      </dsp:nvSpPr>
      <dsp:spPr>
        <a:xfrm>
          <a:off x="1118546" y="1413268"/>
          <a:ext cx="4331896" cy="70663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891" tIns="38100" rIns="38100" bIns="38100" numCol="1" spcCol="1270" anchor="ctr" anchorCtr="0">
          <a:noAutofit/>
        </a:bodyPr>
        <a:lstStyle/>
        <a:p>
          <a:pPr lvl="0" algn="l" defTabSz="666750">
            <a:lnSpc>
              <a:spcPct val="90000"/>
            </a:lnSpc>
            <a:spcBef>
              <a:spcPct val="0"/>
            </a:spcBef>
            <a:spcAft>
              <a:spcPct val="35000"/>
            </a:spcAft>
          </a:pPr>
          <a:r>
            <a:rPr lang="zh-CN" sz="1500" kern="1200" dirty="0" smtClean="0"/>
            <a:t>充分征求市直有关部门、区、县（市）政府意见</a:t>
          </a:r>
          <a:endParaRPr lang="zh-CN" altLang="en-US" sz="1500" kern="1200" dirty="0"/>
        </a:p>
      </dsp:txBody>
      <dsp:txXfrm>
        <a:off x="1118546" y="1413268"/>
        <a:ext cx="4331896" cy="706634"/>
      </dsp:txXfrm>
    </dsp:sp>
    <dsp:sp modelId="{49ACF5BC-A9CF-4398-8B50-7AC580754003}">
      <dsp:nvSpPr>
        <dsp:cNvPr id="0" name=""/>
        <dsp:cNvSpPr/>
      </dsp:nvSpPr>
      <dsp:spPr>
        <a:xfrm>
          <a:off x="676900" y="1324939"/>
          <a:ext cx="883292" cy="883292"/>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DA3BBF-2C01-4F63-BD30-F26DA3B662B2}">
      <dsp:nvSpPr>
        <dsp:cNvPr id="0" name=""/>
        <dsp:cNvSpPr/>
      </dsp:nvSpPr>
      <dsp:spPr>
        <a:xfrm>
          <a:off x="1384340" y="2473085"/>
          <a:ext cx="4066103" cy="70663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891" tIns="38100" rIns="38100" bIns="38100" numCol="1" spcCol="1270" anchor="ctr" anchorCtr="0">
          <a:noAutofit/>
        </a:bodyPr>
        <a:lstStyle/>
        <a:p>
          <a:pPr lvl="0" algn="l" defTabSz="666750">
            <a:lnSpc>
              <a:spcPct val="90000"/>
            </a:lnSpc>
            <a:spcBef>
              <a:spcPct val="0"/>
            </a:spcBef>
            <a:spcAft>
              <a:spcPct val="35000"/>
            </a:spcAft>
          </a:pPr>
          <a:r>
            <a:rPr lang="zh-CN" sz="1500" kern="1200" dirty="0" smtClean="0"/>
            <a:t>征询社会公众意见</a:t>
          </a:r>
          <a:endParaRPr lang="zh-CN" altLang="en-US" sz="1500" kern="1200" dirty="0"/>
        </a:p>
      </dsp:txBody>
      <dsp:txXfrm>
        <a:off x="1384340" y="2473085"/>
        <a:ext cx="4066103" cy="706634"/>
      </dsp:txXfrm>
    </dsp:sp>
    <dsp:sp modelId="{67AE9D86-9ADC-425B-9CFC-AA0EBBC010D7}">
      <dsp:nvSpPr>
        <dsp:cNvPr id="0" name=""/>
        <dsp:cNvSpPr/>
      </dsp:nvSpPr>
      <dsp:spPr>
        <a:xfrm>
          <a:off x="942693" y="2384756"/>
          <a:ext cx="883292" cy="883292"/>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73CFC2-0D2F-4929-A80C-D3F266A49861}">
      <dsp:nvSpPr>
        <dsp:cNvPr id="0" name=""/>
        <dsp:cNvSpPr/>
      </dsp:nvSpPr>
      <dsp:spPr>
        <a:xfrm>
          <a:off x="1384340" y="3532231"/>
          <a:ext cx="4066103" cy="70663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891" tIns="38100" rIns="38100" bIns="38100" numCol="1" spcCol="1270" anchor="ctr" anchorCtr="0">
          <a:noAutofit/>
        </a:bodyPr>
        <a:lstStyle/>
        <a:p>
          <a:pPr lvl="0" algn="l" defTabSz="666750">
            <a:lnSpc>
              <a:spcPct val="90000"/>
            </a:lnSpc>
            <a:spcBef>
              <a:spcPct val="0"/>
            </a:spcBef>
            <a:spcAft>
              <a:spcPct val="35000"/>
            </a:spcAft>
          </a:pPr>
          <a:r>
            <a:rPr lang="zh-CN" sz="1500" b="1" kern="1200" dirty="0" smtClean="0">
              <a:solidFill>
                <a:srgbClr val="C00000"/>
              </a:solidFill>
            </a:rPr>
            <a:t>开展专家论证</a:t>
          </a:r>
          <a:endParaRPr lang="zh-CN" altLang="en-US" sz="1500" b="1" kern="1200" dirty="0">
            <a:solidFill>
              <a:srgbClr val="C00000"/>
            </a:solidFill>
          </a:endParaRPr>
        </a:p>
      </dsp:txBody>
      <dsp:txXfrm>
        <a:off x="1384340" y="3532231"/>
        <a:ext cx="4066103" cy="706634"/>
      </dsp:txXfrm>
    </dsp:sp>
    <dsp:sp modelId="{A47D3E3F-34CF-49A3-8644-6E8E61122AA0}">
      <dsp:nvSpPr>
        <dsp:cNvPr id="0" name=""/>
        <dsp:cNvSpPr/>
      </dsp:nvSpPr>
      <dsp:spPr>
        <a:xfrm>
          <a:off x="942693" y="3443902"/>
          <a:ext cx="883292" cy="883292"/>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DAFF30-3681-48DD-B30D-3BCD85A72005}">
      <dsp:nvSpPr>
        <dsp:cNvPr id="0" name=""/>
        <dsp:cNvSpPr/>
      </dsp:nvSpPr>
      <dsp:spPr>
        <a:xfrm>
          <a:off x="1118546" y="4592049"/>
          <a:ext cx="4331896" cy="706634"/>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891" tIns="38100" rIns="38100" bIns="38100" numCol="1" spcCol="1270" anchor="ctr" anchorCtr="0">
          <a:noAutofit/>
        </a:bodyPr>
        <a:lstStyle/>
        <a:p>
          <a:pPr lvl="0" algn="l" defTabSz="666750">
            <a:lnSpc>
              <a:spcPct val="90000"/>
            </a:lnSpc>
            <a:spcBef>
              <a:spcPct val="0"/>
            </a:spcBef>
            <a:spcAft>
              <a:spcPct val="35000"/>
            </a:spcAft>
          </a:pPr>
          <a:r>
            <a:rPr lang="zh-CN" sz="1500" kern="1200" dirty="0" smtClean="0"/>
            <a:t>进行社会稳定风险评估和合法性审查</a:t>
          </a:r>
          <a:endParaRPr lang="zh-CN" altLang="en-US" sz="1500" kern="1200" dirty="0"/>
        </a:p>
      </dsp:txBody>
      <dsp:txXfrm>
        <a:off x="1118546" y="4592049"/>
        <a:ext cx="4331896" cy="706634"/>
      </dsp:txXfrm>
    </dsp:sp>
    <dsp:sp modelId="{0758E5CA-AA6E-4164-B7CF-F9EFCB9BCF2D}">
      <dsp:nvSpPr>
        <dsp:cNvPr id="0" name=""/>
        <dsp:cNvSpPr/>
      </dsp:nvSpPr>
      <dsp:spPr>
        <a:xfrm>
          <a:off x="676900" y="4503719"/>
          <a:ext cx="883292" cy="883292"/>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5D5A882-88BB-400B-9445-9123951FAE43}">
      <dsp:nvSpPr>
        <dsp:cNvPr id="0" name=""/>
        <dsp:cNvSpPr/>
      </dsp:nvSpPr>
      <dsp:spPr>
        <a:xfrm>
          <a:off x="537291" y="5651866"/>
          <a:ext cx="4913151" cy="706634"/>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891" tIns="38100" rIns="38100" bIns="38100" numCol="1" spcCol="1270" anchor="ctr" anchorCtr="0">
          <a:noAutofit/>
        </a:bodyPr>
        <a:lstStyle/>
        <a:p>
          <a:pPr lvl="0" algn="l" defTabSz="666750">
            <a:lnSpc>
              <a:spcPct val="90000"/>
            </a:lnSpc>
            <a:spcBef>
              <a:spcPct val="0"/>
            </a:spcBef>
            <a:spcAft>
              <a:spcPct val="35000"/>
            </a:spcAft>
          </a:pPr>
          <a:r>
            <a:rPr lang="zh-CN" altLang="en-US" sz="1500" kern="1200" dirty="0" smtClean="0"/>
            <a:t>通过市自然资源局局务会审定</a:t>
          </a:r>
          <a:endParaRPr lang="zh-CN" altLang="en-US" sz="1500" kern="1200" dirty="0"/>
        </a:p>
      </dsp:txBody>
      <dsp:txXfrm>
        <a:off x="537291" y="5651866"/>
        <a:ext cx="4913151" cy="706634"/>
      </dsp:txXfrm>
    </dsp:sp>
    <dsp:sp modelId="{ED9622A6-50B2-433E-B3B8-3D514347A5F6}">
      <dsp:nvSpPr>
        <dsp:cNvPr id="0" name=""/>
        <dsp:cNvSpPr/>
      </dsp:nvSpPr>
      <dsp:spPr>
        <a:xfrm>
          <a:off x="95645" y="5563537"/>
          <a:ext cx="883292" cy="883292"/>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29AF67-ABF5-4948-B93F-719838262333}">
      <dsp:nvSpPr>
        <dsp:cNvPr id="0" name=""/>
        <dsp:cNvSpPr/>
      </dsp:nvSpPr>
      <dsp:spPr>
        <a:xfrm>
          <a:off x="-7588817" y="-1159855"/>
          <a:ext cx="9031663" cy="9031663"/>
        </a:xfrm>
        <a:prstGeom prst="blockArc">
          <a:avLst>
            <a:gd name="adj1" fmla="val 18900000"/>
            <a:gd name="adj2" fmla="val 2700000"/>
            <a:gd name="adj3" fmla="val 239"/>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99867C9-2D75-4BB7-A179-A6BF30698E6D}">
      <dsp:nvSpPr>
        <dsp:cNvPr id="0" name=""/>
        <dsp:cNvSpPr/>
      </dsp:nvSpPr>
      <dsp:spPr>
        <a:xfrm>
          <a:off x="537291" y="353451"/>
          <a:ext cx="4913151" cy="706634"/>
        </a:xfrm>
        <a:prstGeom prst="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891" tIns="38100" rIns="38100" bIns="38100" numCol="1" spcCol="1270" anchor="ctr" anchorCtr="0">
          <a:noAutofit/>
        </a:bodyPr>
        <a:lstStyle/>
        <a:p>
          <a:pPr lvl="0" algn="l" defTabSz="666750">
            <a:lnSpc>
              <a:spcPct val="90000"/>
            </a:lnSpc>
            <a:spcBef>
              <a:spcPct val="0"/>
            </a:spcBef>
            <a:spcAft>
              <a:spcPct val="35000"/>
            </a:spcAft>
          </a:pPr>
          <a:r>
            <a:rPr lang="zh-CN" sz="1500" kern="1200" dirty="0" smtClean="0"/>
            <a:t>借鉴外省市政策制定情况，形成我市实施意见</a:t>
          </a:r>
          <a:endParaRPr lang="zh-CN" altLang="en-US" sz="1500" kern="1200" dirty="0"/>
        </a:p>
      </dsp:txBody>
      <dsp:txXfrm>
        <a:off x="537291" y="353451"/>
        <a:ext cx="4913151" cy="706634"/>
      </dsp:txXfrm>
    </dsp:sp>
    <dsp:sp modelId="{3159323E-5547-4B18-B0E9-970726E2D09A}">
      <dsp:nvSpPr>
        <dsp:cNvPr id="0" name=""/>
        <dsp:cNvSpPr/>
      </dsp:nvSpPr>
      <dsp:spPr>
        <a:xfrm>
          <a:off x="95645" y="265122"/>
          <a:ext cx="883292" cy="883292"/>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F071E4-A6E2-4852-8589-C945B2A215D9}">
      <dsp:nvSpPr>
        <dsp:cNvPr id="0" name=""/>
        <dsp:cNvSpPr/>
      </dsp:nvSpPr>
      <dsp:spPr>
        <a:xfrm>
          <a:off x="1118546" y="1413268"/>
          <a:ext cx="4331896" cy="70663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891" tIns="38100" rIns="38100" bIns="38100" numCol="1" spcCol="1270" anchor="ctr" anchorCtr="0">
          <a:noAutofit/>
        </a:bodyPr>
        <a:lstStyle/>
        <a:p>
          <a:pPr lvl="0" algn="l" defTabSz="666750">
            <a:lnSpc>
              <a:spcPct val="90000"/>
            </a:lnSpc>
            <a:spcBef>
              <a:spcPct val="0"/>
            </a:spcBef>
            <a:spcAft>
              <a:spcPct val="35000"/>
            </a:spcAft>
          </a:pPr>
          <a:r>
            <a:rPr lang="zh-CN" sz="1500" kern="1200" dirty="0" smtClean="0"/>
            <a:t>充分征求市直有关部门、区、县（市）政府意见</a:t>
          </a:r>
          <a:endParaRPr lang="zh-CN" altLang="en-US" sz="1500" kern="1200" dirty="0"/>
        </a:p>
      </dsp:txBody>
      <dsp:txXfrm>
        <a:off x="1118546" y="1413268"/>
        <a:ext cx="4331896" cy="706634"/>
      </dsp:txXfrm>
    </dsp:sp>
    <dsp:sp modelId="{49ACF5BC-A9CF-4398-8B50-7AC580754003}">
      <dsp:nvSpPr>
        <dsp:cNvPr id="0" name=""/>
        <dsp:cNvSpPr/>
      </dsp:nvSpPr>
      <dsp:spPr>
        <a:xfrm>
          <a:off x="676900" y="1324939"/>
          <a:ext cx="883292" cy="883292"/>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DA3BBF-2C01-4F63-BD30-F26DA3B662B2}">
      <dsp:nvSpPr>
        <dsp:cNvPr id="0" name=""/>
        <dsp:cNvSpPr/>
      </dsp:nvSpPr>
      <dsp:spPr>
        <a:xfrm>
          <a:off x="1384340" y="2473085"/>
          <a:ext cx="4066103" cy="70663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891" tIns="38100" rIns="38100" bIns="38100" numCol="1" spcCol="1270" anchor="ctr" anchorCtr="0">
          <a:noAutofit/>
        </a:bodyPr>
        <a:lstStyle/>
        <a:p>
          <a:pPr lvl="0" algn="l" defTabSz="666750">
            <a:lnSpc>
              <a:spcPct val="90000"/>
            </a:lnSpc>
            <a:spcBef>
              <a:spcPct val="0"/>
            </a:spcBef>
            <a:spcAft>
              <a:spcPct val="35000"/>
            </a:spcAft>
          </a:pPr>
          <a:r>
            <a:rPr lang="zh-CN" sz="1500" kern="1200" dirty="0" smtClean="0"/>
            <a:t>征询社会公众意见</a:t>
          </a:r>
          <a:endParaRPr lang="zh-CN" altLang="en-US" sz="1500" kern="1200" dirty="0"/>
        </a:p>
      </dsp:txBody>
      <dsp:txXfrm>
        <a:off x="1384340" y="2473085"/>
        <a:ext cx="4066103" cy="706634"/>
      </dsp:txXfrm>
    </dsp:sp>
    <dsp:sp modelId="{67AE9D86-9ADC-425B-9CFC-AA0EBBC010D7}">
      <dsp:nvSpPr>
        <dsp:cNvPr id="0" name=""/>
        <dsp:cNvSpPr/>
      </dsp:nvSpPr>
      <dsp:spPr>
        <a:xfrm>
          <a:off x="942693" y="2384756"/>
          <a:ext cx="883292" cy="883292"/>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73CFC2-0D2F-4929-A80C-D3F266A49861}">
      <dsp:nvSpPr>
        <dsp:cNvPr id="0" name=""/>
        <dsp:cNvSpPr/>
      </dsp:nvSpPr>
      <dsp:spPr>
        <a:xfrm>
          <a:off x="1384340" y="3532231"/>
          <a:ext cx="4066103" cy="70663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891" tIns="38100" rIns="38100" bIns="38100" numCol="1" spcCol="1270" anchor="ctr" anchorCtr="0">
          <a:noAutofit/>
        </a:bodyPr>
        <a:lstStyle/>
        <a:p>
          <a:pPr lvl="0" algn="l" defTabSz="666750">
            <a:lnSpc>
              <a:spcPct val="90000"/>
            </a:lnSpc>
            <a:spcBef>
              <a:spcPct val="0"/>
            </a:spcBef>
            <a:spcAft>
              <a:spcPct val="35000"/>
            </a:spcAft>
          </a:pPr>
          <a:r>
            <a:rPr lang="zh-CN" sz="1500" kern="1200" dirty="0" smtClean="0"/>
            <a:t>开展专家论证</a:t>
          </a:r>
          <a:endParaRPr lang="zh-CN" altLang="en-US" sz="1500" kern="1200" dirty="0"/>
        </a:p>
      </dsp:txBody>
      <dsp:txXfrm>
        <a:off x="1384340" y="3532231"/>
        <a:ext cx="4066103" cy="706634"/>
      </dsp:txXfrm>
    </dsp:sp>
    <dsp:sp modelId="{A47D3E3F-34CF-49A3-8644-6E8E61122AA0}">
      <dsp:nvSpPr>
        <dsp:cNvPr id="0" name=""/>
        <dsp:cNvSpPr/>
      </dsp:nvSpPr>
      <dsp:spPr>
        <a:xfrm>
          <a:off x="942693" y="3443902"/>
          <a:ext cx="883292" cy="883292"/>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DAFF30-3681-48DD-B30D-3BCD85A72005}">
      <dsp:nvSpPr>
        <dsp:cNvPr id="0" name=""/>
        <dsp:cNvSpPr/>
      </dsp:nvSpPr>
      <dsp:spPr>
        <a:xfrm>
          <a:off x="1118546" y="4592049"/>
          <a:ext cx="4331896" cy="706634"/>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891" tIns="38100" rIns="38100" bIns="38100" numCol="1" spcCol="1270" anchor="ctr" anchorCtr="0">
          <a:noAutofit/>
        </a:bodyPr>
        <a:lstStyle/>
        <a:p>
          <a:pPr lvl="0" algn="l" defTabSz="666750">
            <a:lnSpc>
              <a:spcPct val="90000"/>
            </a:lnSpc>
            <a:spcBef>
              <a:spcPct val="0"/>
            </a:spcBef>
            <a:spcAft>
              <a:spcPct val="35000"/>
            </a:spcAft>
          </a:pPr>
          <a:r>
            <a:rPr lang="zh-CN" sz="1500" b="1" kern="1200" dirty="0" smtClean="0">
              <a:solidFill>
                <a:srgbClr val="C00000"/>
              </a:solidFill>
            </a:rPr>
            <a:t>进行社会稳定风险评估和合法性审查</a:t>
          </a:r>
          <a:endParaRPr lang="zh-CN" altLang="en-US" sz="1500" b="1" kern="1200" dirty="0">
            <a:solidFill>
              <a:srgbClr val="C00000"/>
            </a:solidFill>
          </a:endParaRPr>
        </a:p>
      </dsp:txBody>
      <dsp:txXfrm>
        <a:off x="1118546" y="4592049"/>
        <a:ext cx="4331896" cy="706634"/>
      </dsp:txXfrm>
    </dsp:sp>
    <dsp:sp modelId="{0758E5CA-AA6E-4164-B7CF-F9EFCB9BCF2D}">
      <dsp:nvSpPr>
        <dsp:cNvPr id="0" name=""/>
        <dsp:cNvSpPr/>
      </dsp:nvSpPr>
      <dsp:spPr>
        <a:xfrm>
          <a:off x="676900" y="4503719"/>
          <a:ext cx="883292" cy="883292"/>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5D5A882-88BB-400B-9445-9123951FAE43}">
      <dsp:nvSpPr>
        <dsp:cNvPr id="0" name=""/>
        <dsp:cNvSpPr/>
      </dsp:nvSpPr>
      <dsp:spPr>
        <a:xfrm>
          <a:off x="537291" y="5651866"/>
          <a:ext cx="4913151" cy="706634"/>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891" tIns="38100" rIns="38100" bIns="38100" numCol="1" spcCol="1270" anchor="ctr" anchorCtr="0">
          <a:noAutofit/>
        </a:bodyPr>
        <a:lstStyle/>
        <a:p>
          <a:pPr lvl="0" algn="l" defTabSz="666750">
            <a:lnSpc>
              <a:spcPct val="90000"/>
            </a:lnSpc>
            <a:spcBef>
              <a:spcPct val="0"/>
            </a:spcBef>
            <a:spcAft>
              <a:spcPct val="35000"/>
            </a:spcAft>
          </a:pPr>
          <a:r>
            <a:rPr lang="zh-CN" altLang="en-US" sz="1500" kern="1200" dirty="0" smtClean="0"/>
            <a:t>通过市自然资源局局务会审定</a:t>
          </a:r>
          <a:endParaRPr lang="zh-CN" altLang="en-US" sz="1500" kern="1200" dirty="0"/>
        </a:p>
      </dsp:txBody>
      <dsp:txXfrm>
        <a:off x="537291" y="5651866"/>
        <a:ext cx="4913151" cy="706634"/>
      </dsp:txXfrm>
    </dsp:sp>
    <dsp:sp modelId="{ED9622A6-50B2-433E-B3B8-3D514347A5F6}">
      <dsp:nvSpPr>
        <dsp:cNvPr id="0" name=""/>
        <dsp:cNvSpPr/>
      </dsp:nvSpPr>
      <dsp:spPr>
        <a:xfrm>
          <a:off x="95645" y="5563537"/>
          <a:ext cx="883292" cy="883292"/>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29AF67-ABF5-4948-B93F-719838262333}">
      <dsp:nvSpPr>
        <dsp:cNvPr id="0" name=""/>
        <dsp:cNvSpPr/>
      </dsp:nvSpPr>
      <dsp:spPr>
        <a:xfrm>
          <a:off x="-7588817" y="-1159855"/>
          <a:ext cx="9031663" cy="9031663"/>
        </a:xfrm>
        <a:prstGeom prst="blockArc">
          <a:avLst>
            <a:gd name="adj1" fmla="val 18900000"/>
            <a:gd name="adj2" fmla="val 2700000"/>
            <a:gd name="adj3" fmla="val 239"/>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99867C9-2D75-4BB7-A179-A6BF30698E6D}">
      <dsp:nvSpPr>
        <dsp:cNvPr id="0" name=""/>
        <dsp:cNvSpPr/>
      </dsp:nvSpPr>
      <dsp:spPr>
        <a:xfrm>
          <a:off x="537291" y="353451"/>
          <a:ext cx="4913151" cy="706634"/>
        </a:xfrm>
        <a:prstGeom prst="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891" tIns="38100" rIns="38100" bIns="38100" numCol="1" spcCol="1270" anchor="ctr" anchorCtr="0">
          <a:noAutofit/>
        </a:bodyPr>
        <a:lstStyle/>
        <a:p>
          <a:pPr lvl="0" algn="l" defTabSz="666750">
            <a:lnSpc>
              <a:spcPct val="90000"/>
            </a:lnSpc>
            <a:spcBef>
              <a:spcPct val="0"/>
            </a:spcBef>
            <a:spcAft>
              <a:spcPct val="35000"/>
            </a:spcAft>
          </a:pPr>
          <a:r>
            <a:rPr lang="zh-CN" sz="1500" kern="1200" dirty="0" smtClean="0"/>
            <a:t>借鉴外省市政策制定情况，形成我市实施意见</a:t>
          </a:r>
          <a:endParaRPr lang="zh-CN" altLang="en-US" sz="1500" kern="1200" dirty="0"/>
        </a:p>
      </dsp:txBody>
      <dsp:txXfrm>
        <a:off x="537291" y="353451"/>
        <a:ext cx="4913151" cy="706634"/>
      </dsp:txXfrm>
    </dsp:sp>
    <dsp:sp modelId="{3159323E-5547-4B18-B0E9-970726E2D09A}">
      <dsp:nvSpPr>
        <dsp:cNvPr id="0" name=""/>
        <dsp:cNvSpPr/>
      </dsp:nvSpPr>
      <dsp:spPr>
        <a:xfrm>
          <a:off x="95645" y="265122"/>
          <a:ext cx="883292" cy="883292"/>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F071E4-A6E2-4852-8589-C945B2A215D9}">
      <dsp:nvSpPr>
        <dsp:cNvPr id="0" name=""/>
        <dsp:cNvSpPr/>
      </dsp:nvSpPr>
      <dsp:spPr>
        <a:xfrm>
          <a:off x="1118546" y="1413268"/>
          <a:ext cx="4331896" cy="70663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891" tIns="38100" rIns="38100" bIns="38100" numCol="1" spcCol="1270" anchor="ctr" anchorCtr="0">
          <a:noAutofit/>
        </a:bodyPr>
        <a:lstStyle/>
        <a:p>
          <a:pPr lvl="0" algn="l" defTabSz="666750">
            <a:lnSpc>
              <a:spcPct val="90000"/>
            </a:lnSpc>
            <a:spcBef>
              <a:spcPct val="0"/>
            </a:spcBef>
            <a:spcAft>
              <a:spcPct val="35000"/>
            </a:spcAft>
          </a:pPr>
          <a:r>
            <a:rPr lang="zh-CN" sz="1500" kern="1200" dirty="0" smtClean="0"/>
            <a:t>充分征求市直有关部门、区、县（市）政府意见</a:t>
          </a:r>
          <a:endParaRPr lang="zh-CN" altLang="en-US" sz="1500" kern="1200" dirty="0"/>
        </a:p>
      </dsp:txBody>
      <dsp:txXfrm>
        <a:off x="1118546" y="1413268"/>
        <a:ext cx="4331896" cy="706634"/>
      </dsp:txXfrm>
    </dsp:sp>
    <dsp:sp modelId="{49ACF5BC-A9CF-4398-8B50-7AC580754003}">
      <dsp:nvSpPr>
        <dsp:cNvPr id="0" name=""/>
        <dsp:cNvSpPr/>
      </dsp:nvSpPr>
      <dsp:spPr>
        <a:xfrm>
          <a:off x="676900" y="1324939"/>
          <a:ext cx="883292" cy="883292"/>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DA3BBF-2C01-4F63-BD30-F26DA3B662B2}">
      <dsp:nvSpPr>
        <dsp:cNvPr id="0" name=""/>
        <dsp:cNvSpPr/>
      </dsp:nvSpPr>
      <dsp:spPr>
        <a:xfrm>
          <a:off x="1384340" y="2473085"/>
          <a:ext cx="4066103" cy="70663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891" tIns="38100" rIns="38100" bIns="38100" numCol="1" spcCol="1270" anchor="ctr" anchorCtr="0">
          <a:noAutofit/>
        </a:bodyPr>
        <a:lstStyle/>
        <a:p>
          <a:pPr lvl="0" algn="l" defTabSz="666750">
            <a:lnSpc>
              <a:spcPct val="90000"/>
            </a:lnSpc>
            <a:spcBef>
              <a:spcPct val="0"/>
            </a:spcBef>
            <a:spcAft>
              <a:spcPct val="35000"/>
            </a:spcAft>
          </a:pPr>
          <a:r>
            <a:rPr lang="zh-CN" sz="1500" kern="1200" dirty="0" smtClean="0"/>
            <a:t>征询社会公众意见</a:t>
          </a:r>
          <a:endParaRPr lang="zh-CN" altLang="en-US" sz="1500" kern="1200" dirty="0"/>
        </a:p>
      </dsp:txBody>
      <dsp:txXfrm>
        <a:off x="1384340" y="2473085"/>
        <a:ext cx="4066103" cy="706634"/>
      </dsp:txXfrm>
    </dsp:sp>
    <dsp:sp modelId="{67AE9D86-9ADC-425B-9CFC-AA0EBBC010D7}">
      <dsp:nvSpPr>
        <dsp:cNvPr id="0" name=""/>
        <dsp:cNvSpPr/>
      </dsp:nvSpPr>
      <dsp:spPr>
        <a:xfrm>
          <a:off x="942693" y="2384756"/>
          <a:ext cx="883292" cy="883292"/>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73CFC2-0D2F-4929-A80C-D3F266A49861}">
      <dsp:nvSpPr>
        <dsp:cNvPr id="0" name=""/>
        <dsp:cNvSpPr/>
      </dsp:nvSpPr>
      <dsp:spPr>
        <a:xfrm>
          <a:off x="1384340" y="3532231"/>
          <a:ext cx="4066103" cy="70663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891" tIns="38100" rIns="38100" bIns="38100" numCol="1" spcCol="1270" anchor="ctr" anchorCtr="0">
          <a:noAutofit/>
        </a:bodyPr>
        <a:lstStyle/>
        <a:p>
          <a:pPr lvl="0" algn="l" defTabSz="666750">
            <a:lnSpc>
              <a:spcPct val="90000"/>
            </a:lnSpc>
            <a:spcBef>
              <a:spcPct val="0"/>
            </a:spcBef>
            <a:spcAft>
              <a:spcPct val="35000"/>
            </a:spcAft>
          </a:pPr>
          <a:r>
            <a:rPr lang="zh-CN" sz="1500" kern="1200" dirty="0" smtClean="0"/>
            <a:t>开展专家论证</a:t>
          </a:r>
          <a:endParaRPr lang="zh-CN" altLang="en-US" sz="1500" kern="1200" dirty="0"/>
        </a:p>
      </dsp:txBody>
      <dsp:txXfrm>
        <a:off x="1384340" y="3532231"/>
        <a:ext cx="4066103" cy="706634"/>
      </dsp:txXfrm>
    </dsp:sp>
    <dsp:sp modelId="{A47D3E3F-34CF-49A3-8644-6E8E61122AA0}">
      <dsp:nvSpPr>
        <dsp:cNvPr id="0" name=""/>
        <dsp:cNvSpPr/>
      </dsp:nvSpPr>
      <dsp:spPr>
        <a:xfrm>
          <a:off x="942693" y="3443902"/>
          <a:ext cx="883292" cy="883292"/>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DAFF30-3681-48DD-B30D-3BCD85A72005}">
      <dsp:nvSpPr>
        <dsp:cNvPr id="0" name=""/>
        <dsp:cNvSpPr/>
      </dsp:nvSpPr>
      <dsp:spPr>
        <a:xfrm>
          <a:off x="1118546" y="4592049"/>
          <a:ext cx="4331896" cy="706634"/>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891" tIns="38100" rIns="38100" bIns="38100" numCol="1" spcCol="1270" anchor="ctr" anchorCtr="0">
          <a:noAutofit/>
        </a:bodyPr>
        <a:lstStyle/>
        <a:p>
          <a:pPr lvl="0" algn="l" defTabSz="666750">
            <a:lnSpc>
              <a:spcPct val="90000"/>
            </a:lnSpc>
            <a:spcBef>
              <a:spcPct val="0"/>
            </a:spcBef>
            <a:spcAft>
              <a:spcPct val="35000"/>
            </a:spcAft>
          </a:pPr>
          <a:r>
            <a:rPr lang="zh-CN" sz="1500" kern="1200" dirty="0" smtClean="0"/>
            <a:t>进行社会稳定风险评估和合法性审查</a:t>
          </a:r>
          <a:endParaRPr lang="zh-CN" altLang="en-US" sz="1500" kern="1200" dirty="0"/>
        </a:p>
      </dsp:txBody>
      <dsp:txXfrm>
        <a:off x="1118546" y="4592049"/>
        <a:ext cx="4331896" cy="706634"/>
      </dsp:txXfrm>
    </dsp:sp>
    <dsp:sp modelId="{0758E5CA-AA6E-4164-B7CF-F9EFCB9BCF2D}">
      <dsp:nvSpPr>
        <dsp:cNvPr id="0" name=""/>
        <dsp:cNvSpPr/>
      </dsp:nvSpPr>
      <dsp:spPr>
        <a:xfrm>
          <a:off x="676900" y="4503719"/>
          <a:ext cx="883292" cy="883292"/>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5D5A882-88BB-400B-9445-9123951FAE43}">
      <dsp:nvSpPr>
        <dsp:cNvPr id="0" name=""/>
        <dsp:cNvSpPr/>
      </dsp:nvSpPr>
      <dsp:spPr>
        <a:xfrm>
          <a:off x="537291" y="5651866"/>
          <a:ext cx="4913151" cy="706634"/>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891" tIns="38100" rIns="38100" bIns="38100" numCol="1" spcCol="1270" anchor="ctr" anchorCtr="0">
          <a:noAutofit/>
        </a:bodyPr>
        <a:lstStyle/>
        <a:p>
          <a:pPr lvl="0" algn="l" defTabSz="666750">
            <a:lnSpc>
              <a:spcPct val="90000"/>
            </a:lnSpc>
            <a:spcBef>
              <a:spcPct val="0"/>
            </a:spcBef>
            <a:spcAft>
              <a:spcPct val="35000"/>
            </a:spcAft>
          </a:pPr>
          <a:r>
            <a:rPr lang="zh-CN" altLang="en-US" sz="1500" b="1" kern="1200" dirty="0" smtClean="0">
              <a:solidFill>
                <a:srgbClr val="C00000"/>
              </a:solidFill>
            </a:rPr>
            <a:t>通过市自然资源局局务会审定</a:t>
          </a:r>
          <a:endParaRPr lang="zh-CN" altLang="en-US" sz="1500" b="1" kern="1200" dirty="0">
            <a:solidFill>
              <a:srgbClr val="C00000"/>
            </a:solidFill>
          </a:endParaRPr>
        </a:p>
      </dsp:txBody>
      <dsp:txXfrm>
        <a:off x="537291" y="5651866"/>
        <a:ext cx="4913151" cy="706634"/>
      </dsp:txXfrm>
    </dsp:sp>
    <dsp:sp modelId="{ED9622A6-50B2-433E-B3B8-3D514347A5F6}">
      <dsp:nvSpPr>
        <dsp:cNvPr id="0" name=""/>
        <dsp:cNvSpPr/>
      </dsp:nvSpPr>
      <dsp:spPr>
        <a:xfrm>
          <a:off x="95645" y="5563537"/>
          <a:ext cx="883292" cy="883292"/>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srcNode" val="srcNode"/>
            <dgm:param type="dstNode" val="dstNode"/>
            <dgm:param type="endSty" val="noArr"/>
            <dgm:param type="connRout" val="curve"/>
            <dgm:param type="begPts" val="ctr"/>
            <dgm:param type="endPts" val="ct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parTxRTLAlign" val="l"/>
                <dgm:param type="shpTxLTRAlignCh" val="l"/>
                <dgm:param type="shpTxRTLAlignCh" val="l"/>
              </dgm:alg>
            </dgm:if>
            <dgm:else name="Name2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parTxRTLAlign" val="l"/>
                <dgm:param type="shpTxLTRAlignCh" val="l"/>
                <dgm:param type="shpTxRTLAlignCh" val="l"/>
              </dgm:alg>
            </dgm:if>
            <dgm:else name="Name3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parTxRTLAlign" val="l"/>
                <dgm:param type="shpTxLTRAlignCh" val="l"/>
                <dgm:param type="shpTxRTLAlignCh" val="l"/>
              </dgm:alg>
            </dgm:if>
            <dgm:else name="Name3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parTxRTLAlign" val="l"/>
                <dgm:param type="shpTxLTRAlignCh" val="l"/>
                <dgm:param type="shpTxRTLAlignCh" val="l"/>
              </dgm:alg>
            </dgm:if>
            <dgm:else name="Name4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parTxRTLAlign" val="l"/>
                <dgm:param type="shpTxLTRAlignCh" val="l"/>
                <dgm:param type="shpTxRTLAlignCh" val="l"/>
              </dgm:alg>
            </dgm:if>
            <dgm:else name="Name4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parTxRTLAlign" val="l"/>
                <dgm:param type="shpTxLTRAlignCh" val="l"/>
                <dgm:param type="shpTxRTLAlignCh" val="l"/>
              </dgm:alg>
            </dgm:if>
            <dgm:else name="Name5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parTxRTLAlign" val="l"/>
                <dgm:param type="shpTxLTRAlignCh" val="l"/>
                <dgm:param type="shpTxRTLAlignCh" val="l"/>
              </dgm:alg>
            </dgm:if>
            <dgm:else name="Name5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srcNode" val="srcNode"/>
            <dgm:param type="dstNode" val="dstNode"/>
            <dgm:param type="endSty" val="noArr"/>
            <dgm:param type="connRout" val="curve"/>
            <dgm:param type="begPts" val="ctr"/>
            <dgm:param type="endPts" val="ct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parTxRTLAlign" val="l"/>
                <dgm:param type="shpTxLTRAlignCh" val="l"/>
                <dgm:param type="shpTxRTLAlignCh" val="l"/>
              </dgm:alg>
            </dgm:if>
            <dgm:else name="Name2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parTxRTLAlign" val="l"/>
                <dgm:param type="shpTxLTRAlignCh" val="l"/>
                <dgm:param type="shpTxRTLAlignCh" val="l"/>
              </dgm:alg>
            </dgm:if>
            <dgm:else name="Name3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parTxRTLAlign" val="l"/>
                <dgm:param type="shpTxLTRAlignCh" val="l"/>
                <dgm:param type="shpTxRTLAlignCh" val="l"/>
              </dgm:alg>
            </dgm:if>
            <dgm:else name="Name3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parTxRTLAlign" val="l"/>
                <dgm:param type="shpTxLTRAlignCh" val="l"/>
                <dgm:param type="shpTxRTLAlignCh" val="l"/>
              </dgm:alg>
            </dgm:if>
            <dgm:else name="Name4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parTxRTLAlign" val="l"/>
                <dgm:param type="shpTxLTRAlignCh" val="l"/>
                <dgm:param type="shpTxRTLAlignCh" val="l"/>
              </dgm:alg>
            </dgm:if>
            <dgm:else name="Name4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parTxRTLAlign" val="l"/>
                <dgm:param type="shpTxLTRAlignCh" val="l"/>
                <dgm:param type="shpTxRTLAlignCh" val="l"/>
              </dgm:alg>
            </dgm:if>
            <dgm:else name="Name5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parTxRTLAlign" val="l"/>
                <dgm:param type="shpTxLTRAlignCh" val="l"/>
                <dgm:param type="shpTxRTLAlignCh" val="l"/>
              </dgm:alg>
            </dgm:if>
            <dgm:else name="Name5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srcNode" val="srcNode"/>
            <dgm:param type="dstNode" val="dstNode"/>
            <dgm:param type="endSty" val="noArr"/>
            <dgm:param type="connRout" val="curve"/>
            <dgm:param type="begPts" val="ctr"/>
            <dgm:param type="endPts" val="ct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parTxRTLAlign" val="l"/>
                <dgm:param type="shpTxLTRAlignCh" val="l"/>
                <dgm:param type="shpTxRTLAlignCh" val="l"/>
              </dgm:alg>
            </dgm:if>
            <dgm:else name="Name2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parTxRTLAlign" val="l"/>
                <dgm:param type="shpTxLTRAlignCh" val="l"/>
                <dgm:param type="shpTxRTLAlignCh" val="l"/>
              </dgm:alg>
            </dgm:if>
            <dgm:else name="Name3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parTxRTLAlign" val="l"/>
                <dgm:param type="shpTxLTRAlignCh" val="l"/>
                <dgm:param type="shpTxRTLAlignCh" val="l"/>
              </dgm:alg>
            </dgm:if>
            <dgm:else name="Name3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parTxRTLAlign" val="l"/>
                <dgm:param type="shpTxLTRAlignCh" val="l"/>
                <dgm:param type="shpTxRTLAlignCh" val="l"/>
              </dgm:alg>
            </dgm:if>
            <dgm:else name="Name4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parTxRTLAlign" val="l"/>
                <dgm:param type="shpTxLTRAlignCh" val="l"/>
                <dgm:param type="shpTxRTLAlignCh" val="l"/>
              </dgm:alg>
            </dgm:if>
            <dgm:else name="Name4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parTxRTLAlign" val="l"/>
                <dgm:param type="shpTxLTRAlignCh" val="l"/>
                <dgm:param type="shpTxRTLAlignCh" val="l"/>
              </dgm:alg>
            </dgm:if>
            <dgm:else name="Name5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parTxRTLAlign" val="l"/>
                <dgm:param type="shpTxLTRAlignCh" val="l"/>
                <dgm:param type="shpTxRTLAlignCh" val="l"/>
              </dgm:alg>
            </dgm:if>
            <dgm:else name="Name5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srcNode" val="srcNode"/>
            <dgm:param type="dstNode" val="dstNode"/>
            <dgm:param type="endSty" val="noArr"/>
            <dgm:param type="connRout" val="curve"/>
            <dgm:param type="begPts" val="ctr"/>
            <dgm:param type="endPts" val="ct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parTxRTLAlign" val="l"/>
                <dgm:param type="shpTxLTRAlignCh" val="l"/>
                <dgm:param type="shpTxRTLAlignCh" val="l"/>
              </dgm:alg>
            </dgm:if>
            <dgm:else name="Name2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parTxRTLAlign" val="l"/>
                <dgm:param type="shpTxLTRAlignCh" val="l"/>
                <dgm:param type="shpTxRTLAlignCh" val="l"/>
              </dgm:alg>
            </dgm:if>
            <dgm:else name="Name3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parTxRTLAlign" val="l"/>
                <dgm:param type="shpTxLTRAlignCh" val="l"/>
                <dgm:param type="shpTxRTLAlignCh" val="l"/>
              </dgm:alg>
            </dgm:if>
            <dgm:else name="Name3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parTxRTLAlign" val="l"/>
                <dgm:param type="shpTxLTRAlignCh" val="l"/>
                <dgm:param type="shpTxRTLAlignCh" val="l"/>
              </dgm:alg>
            </dgm:if>
            <dgm:else name="Name4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parTxRTLAlign" val="l"/>
                <dgm:param type="shpTxLTRAlignCh" val="l"/>
                <dgm:param type="shpTxRTLAlignCh" val="l"/>
              </dgm:alg>
            </dgm:if>
            <dgm:else name="Name4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parTxRTLAlign" val="l"/>
                <dgm:param type="shpTxLTRAlignCh" val="l"/>
                <dgm:param type="shpTxRTLAlignCh" val="l"/>
              </dgm:alg>
            </dgm:if>
            <dgm:else name="Name5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parTxRTLAlign" val="l"/>
                <dgm:param type="shpTxLTRAlignCh" val="l"/>
                <dgm:param type="shpTxRTLAlignCh" val="l"/>
              </dgm:alg>
            </dgm:if>
            <dgm:else name="Name5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srcNode" val="srcNode"/>
            <dgm:param type="dstNode" val="dstNode"/>
            <dgm:param type="endSty" val="noArr"/>
            <dgm:param type="connRout" val="curve"/>
            <dgm:param type="begPts" val="ctr"/>
            <dgm:param type="endPts" val="ct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parTxRTLAlign" val="l"/>
                <dgm:param type="shpTxLTRAlignCh" val="l"/>
                <dgm:param type="shpTxRTLAlignCh" val="l"/>
              </dgm:alg>
            </dgm:if>
            <dgm:else name="Name2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parTxRTLAlign" val="l"/>
                <dgm:param type="shpTxLTRAlignCh" val="l"/>
                <dgm:param type="shpTxRTLAlignCh" val="l"/>
              </dgm:alg>
            </dgm:if>
            <dgm:else name="Name3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parTxRTLAlign" val="l"/>
                <dgm:param type="shpTxLTRAlignCh" val="l"/>
                <dgm:param type="shpTxRTLAlignCh" val="l"/>
              </dgm:alg>
            </dgm:if>
            <dgm:else name="Name3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parTxRTLAlign" val="l"/>
                <dgm:param type="shpTxLTRAlignCh" val="l"/>
                <dgm:param type="shpTxRTLAlignCh" val="l"/>
              </dgm:alg>
            </dgm:if>
            <dgm:else name="Name4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parTxRTLAlign" val="l"/>
                <dgm:param type="shpTxLTRAlignCh" val="l"/>
                <dgm:param type="shpTxRTLAlignCh" val="l"/>
              </dgm:alg>
            </dgm:if>
            <dgm:else name="Name4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parTxRTLAlign" val="l"/>
                <dgm:param type="shpTxLTRAlignCh" val="l"/>
                <dgm:param type="shpTxRTLAlignCh" val="l"/>
              </dgm:alg>
            </dgm:if>
            <dgm:else name="Name5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parTxRTLAlign" val="l"/>
                <dgm:param type="shpTxLTRAlignCh" val="l"/>
                <dgm:param type="shpTxRTLAlignCh" val="l"/>
              </dgm:alg>
            </dgm:if>
            <dgm:else name="Name5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srcNode" val="srcNode"/>
            <dgm:param type="dstNode" val="dstNode"/>
            <dgm:param type="endSty" val="noArr"/>
            <dgm:param type="connRout" val="curve"/>
            <dgm:param type="begPts" val="ctr"/>
            <dgm:param type="endPts" val="ct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parTxRTLAlign" val="l"/>
                <dgm:param type="shpTxLTRAlignCh" val="l"/>
                <dgm:param type="shpTxRTLAlignCh" val="l"/>
              </dgm:alg>
            </dgm:if>
            <dgm:else name="Name2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parTxRTLAlign" val="l"/>
                <dgm:param type="shpTxLTRAlignCh" val="l"/>
                <dgm:param type="shpTxRTLAlignCh" val="l"/>
              </dgm:alg>
            </dgm:if>
            <dgm:else name="Name3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parTxRTLAlign" val="l"/>
                <dgm:param type="shpTxLTRAlignCh" val="l"/>
                <dgm:param type="shpTxRTLAlignCh" val="l"/>
              </dgm:alg>
            </dgm:if>
            <dgm:else name="Name3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parTxRTLAlign" val="l"/>
                <dgm:param type="shpTxLTRAlignCh" val="l"/>
                <dgm:param type="shpTxRTLAlignCh" val="l"/>
              </dgm:alg>
            </dgm:if>
            <dgm:else name="Name4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parTxRTLAlign" val="l"/>
                <dgm:param type="shpTxLTRAlignCh" val="l"/>
                <dgm:param type="shpTxRTLAlignCh" val="l"/>
              </dgm:alg>
            </dgm:if>
            <dgm:else name="Name4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parTxRTLAlign" val="l"/>
                <dgm:param type="shpTxLTRAlignCh" val="l"/>
                <dgm:param type="shpTxRTLAlignCh" val="l"/>
              </dgm:alg>
            </dgm:if>
            <dgm:else name="Name5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parTxRTLAlign" val="l"/>
                <dgm:param type="shpTxLTRAlignCh" val="l"/>
                <dgm:param type="shpTxRTLAlignCh" val="l"/>
              </dgm:alg>
            </dgm:if>
            <dgm:else name="Name5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1840" name="Rectangle 2"/>
          <p:cNvSpPr>
            <a:spLocks noGrp="1" noChangeArrowheads="1"/>
          </p:cNvSpPr>
          <p:nvPr>
            <p:ph type="hdr" sz="quarter"/>
          </p:nvPr>
        </p:nvSpPr>
        <p:spPr bwMode="auto">
          <a:xfrm>
            <a:off x="2" y="1"/>
            <a:ext cx="2930574" cy="497126"/>
          </a:xfrm>
          <a:prstGeom prst="rect">
            <a:avLst/>
          </a:prstGeom>
          <a:noFill/>
          <a:ln>
            <a:noFill/>
          </a:ln>
          <a:effectLst/>
        </p:spPr>
        <p:txBody>
          <a:bodyPr vert="horz" wrap="square" lIns="95368" tIns="47686" rIns="95368" bIns="47686" numCol="1" anchor="t" anchorCtr="0" compatLnSpc="1"/>
          <a:lstStyle>
            <a:lvl1pPr algn="l" defTabSz="613410" eaLnBrk="0" hangingPunct="0">
              <a:defRPr sz="1300" b="0">
                <a:latin typeface="Arial" panose="020B0604020202020204" pitchFamily="34" charset="0"/>
                <a:ea typeface="宋体" panose="02010600030101010101" pitchFamily="2" charset="-122"/>
              </a:defRPr>
            </a:lvl1pPr>
          </a:lstStyle>
          <a:p>
            <a:endParaRPr lang="zh-CN" altLang="en-US"/>
          </a:p>
        </p:txBody>
      </p:sp>
      <p:sp>
        <p:nvSpPr>
          <p:cNvPr id="1051841" name="Rectangle 3"/>
          <p:cNvSpPr>
            <a:spLocks noGrp="1" noChangeArrowheads="1"/>
          </p:cNvSpPr>
          <p:nvPr>
            <p:ph type="dt" sz="quarter" idx="1"/>
          </p:nvPr>
        </p:nvSpPr>
        <p:spPr bwMode="auto">
          <a:xfrm>
            <a:off x="3829014" y="1"/>
            <a:ext cx="2930574" cy="497126"/>
          </a:xfrm>
          <a:prstGeom prst="rect">
            <a:avLst/>
          </a:prstGeom>
          <a:noFill/>
          <a:ln>
            <a:noFill/>
          </a:ln>
          <a:effectLst/>
        </p:spPr>
        <p:txBody>
          <a:bodyPr vert="horz" wrap="square" lIns="95368" tIns="47686" rIns="95368" bIns="47686" numCol="1" anchor="t" anchorCtr="0" compatLnSpc="1"/>
          <a:lstStyle>
            <a:lvl1pPr algn="r" defTabSz="613410" eaLnBrk="0" hangingPunct="0">
              <a:defRPr sz="1300" b="0">
                <a:latin typeface="Arial" panose="020B0604020202020204" pitchFamily="34" charset="0"/>
                <a:ea typeface="宋体" panose="02010600030101010101" pitchFamily="2" charset="-122"/>
              </a:defRPr>
            </a:lvl1pPr>
          </a:lstStyle>
          <a:p>
            <a:fld id="{F60BBB22-B10A-4649-8E32-50B1B75952A7}" type="datetimeFigureOut">
              <a:rPr lang="zh-CN" altLang="en-US"/>
            </a:fld>
            <a:endParaRPr lang="en-US" altLang="zh-CN"/>
          </a:p>
        </p:txBody>
      </p:sp>
      <p:sp>
        <p:nvSpPr>
          <p:cNvPr id="1051842" name="Rectangle 4"/>
          <p:cNvSpPr>
            <a:spLocks noGrp="1" noChangeArrowheads="1"/>
          </p:cNvSpPr>
          <p:nvPr>
            <p:ph type="ftr" sz="quarter" idx="2"/>
          </p:nvPr>
        </p:nvSpPr>
        <p:spPr bwMode="auto">
          <a:xfrm>
            <a:off x="2" y="9443791"/>
            <a:ext cx="2930574" cy="497126"/>
          </a:xfrm>
          <a:prstGeom prst="rect">
            <a:avLst/>
          </a:prstGeom>
          <a:noFill/>
          <a:ln>
            <a:noFill/>
          </a:ln>
          <a:effectLst/>
        </p:spPr>
        <p:txBody>
          <a:bodyPr vert="horz" wrap="square" lIns="95368" tIns="47686" rIns="95368" bIns="47686" numCol="1" anchor="b" anchorCtr="0" compatLnSpc="1"/>
          <a:lstStyle>
            <a:lvl1pPr algn="l" defTabSz="613410" eaLnBrk="0" hangingPunct="0">
              <a:defRPr sz="1300" b="0">
                <a:latin typeface="Arial" panose="020B0604020202020204" pitchFamily="34" charset="0"/>
                <a:ea typeface="宋体" panose="02010600030101010101" pitchFamily="2" charset="-122"/>
              </a:defRPr>
            </a:lvl1pPr>
          </a:lstStyle>
          <a:p>
            <a:endParaRPr lang="en-US" altLang="zh-CN"/>
          </a:p>
        </p:txBody>
      </p:sp>
      <p:sp>
        <p:nvSpPr>
          <p:cNvPr id="1051843" name="Rectangle 5"/>
          <p:cNvSpPr>
            <a:spLocks noGrp="1" noChangeArrowheads="1"/>
          </p:cNvSpPr>
          <p:nvPr>
            <p:ph type="sldNum" sz="quarter" idx="3"/>
          </p:nvPr>
        </p:nvSpPr>
        <p:spPr bwMode="auto">
          <a:xfrm>
            <a:off x="3829014" y="9443791"/>
            <a:ext cx="2930574" cy="497126"/>
          </a:xfrm>
          <a:prstGeom prst="rect">
            <a:avLst/>
          </a:prstGeom>
          <a:noFill/>
          <a:ln>
            <a:noFill/>
          </a:ln>
          <a:effectLst/>
        </p:spPr>
        <p:txBody>
          <a:bodyPr vert="horz" wrap="square" lIns="95368" tIns="47686" rIns="95368" bIns="47686" numCol="1" anchor="b" anchorCtr="0" compatLnSpc="1"/>
          <a:lstStyle>
            <a:lvl1pPr algn="r" defTabSz="613410" eaLnBrk="0" hangingPunct="0">
              <a:defRPr sz="1300" b="0">
                <a:latin typeface="Arial" panose="020B0604020202020204" pitchFamily="34" charset="0"/>
                <a:ea typeface="宋体" panose="02010600030101010101" pitchFamily="2" charset="-122"/>
              </a:defRPr>
            </a:lvl1pPr>
          </a:lstStyle>
          <a:p>
            <a:fld id="{87506A2F-1ADD-4F83-A8D5-AE2C22C0A6C0}" type="slidenum">
              <a:rPr lang="zh-CN" altLang="en-US"/>
            </a:fld>
            <a:endParaRPr lang="en-US" altLang="zh-CN"/>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1834" name="Rectangle 2"/>
          <p:cNvSpPr>
            <a:spLocks noGrp="1" noChangeArrowheads="1"/>
          </p:cNvSpPr>
          <p:nvPr>
            <p:ph type="hdr" sz="quarter"/>
          </p:nvPr>
        </p:nvSpPr>
        <p:spPr bwMode="auto">
          <a:xfrm>
            <a:off x="2" y="1"/>
            <a:ext cx="2930574" cy="497126"/>
          </a:xfrm>
          <a:prstGeom prst="rect">
            <a:avLst/>
          </a:prstGeom>
          <a:noFill/>
          <a:ln>
            <a:noFill/>
          </a:ln>
        </p:spPr>
        <p:txBody>
          <a:bodyPr vert="horz" wrap="square" lIns="95368" tIns="47686" rIns="95368" bIns="47686" numCol="1" anchor="t" anchorCtr="0" compatLnSpc="1"/>
          <a:lstStyle>
            <a:lvl1pPr algn="l" defTabSz="613410">
              <a:defRPr sz="1300" b="0">
                <a:latin typeface="Arial" panose="020B0604020202020204" pitchFamily="34" charset="0"/>
                <a:ea typeface="宋体" panose="02010600030101010101" pitchFamily="2" charset="-122"/>
              </a:defRPr>
            </a:lvl1pPr>
          </a:lstStyle>
          <a:p>
            <a:endParaRPr lang="en-US" altLang="zh-CN"/>
          </a:p>
        </p:txBody>
      </p:sp>
      <p:sp>
        <p:nvSpPr>
          <p:cNvPr id="1051835" name="Rectangle 3"/>
          <p:cNvSpPr>
            <a:spLocks noGrp="1" noChangeArrowheads="1"/>
          </p:cNvSpPr>
          <p:nvPr>
            <p:ph type="dt" idx="1"/>
          </p:nvPr>
        </p:nvSpPr>
        <p:spPr bwMode="auto">
          <a:xfrm>
            <a:off x="3829014" y="1"/>
            <a:ext cx="2930574" cy="497126"/>
          </a:xfrm>
          <a:prstGeom prst="rect">
            <a:avLst/>
          </a:prstGeom>
          <a:noFill/>
          <a:ln>
            <a:noFill/>
          </a:ln>
        </p:spPr>
        <p:txBody>
          <a:bodyPr vert="horz" wrap="square" lIns="95368" tIns="47686" rIns="95368" bIns="47686" numCol="1" anchor="t" anchorCtr="0" compatLnSpc="1"/>
          <a:lstStyle>
            <a:lvl1pPr algn="r" defTabSz="613410">
              <a:defRPr sz="1300" b="0">
                <a:latin typeface="Arial" panose="020B0604020202020204" pitchFamily="34" charset="0"/>
                <a:ea typeface="宋体" panose="02010600030101010101" pitchFamily="2" charset="-122"/>
              </a:defRPr>
            </a:lvl1pPr>
          </a:lstStyle>
          <a:p>
            <a:endParaRPr lang="en-US" altLang="zh-CN"/>
          </a:p>
        </p:txBody>
      </p:sp>
      <p:sp>
        <p:nvSpPr>
          <p:cNvPr id="1051836" name="Rectangle 4"/>
          <p:cNvSpPr>
            <a:spLocks noGrp="1" noRot="1" noChangeAspect="1" noChangeArrowheads="1" noTextEdit="1"/>
          </p:cNvSpPr>
          <p:nvPr>
            <p:ph type="sldImg" idx="2"/>
          </p:nvPr>
        </p:nvSpPr>
        <p:spPr bwMode="auto">
          <a:xfrm>
            <a:off x="365125" y="747713"/>
            <a:ext cx="6030913" cy="3727450"/>
          </a:xfrm>
          <a:prstGeom prst="rect">
            <a:avLst/>
          </a:prstGeom>
          <a:noFill/>
          <a:ln w="9525">
            <a:solidFill>
              <a:srgbClr val="000000"/>
            </a:solidFill>
            <a:miter lim="800000"/>
          </a:ln>
        </p:spPr>
      </p:sp>
      <p:sp>
        <p:nvSpPr>
          <p:cNvPr id="1051837" name="Rectangle 5"/>
          <p:cNvSpPr>
            <a:spLocks noGrp="1" noChangeArrowheads="1"/>
          </p:cNvSpPr>
          <p:nvPr>
            <p:ph type="body" sz="quarter" idx="3"/>
          </p:nvPr>
        </p:nvSpPr>
        <p:spPr bwMode="auto">
          <a:xfrm>
            <a:off x="675806" y="4723501"/>
            <a:ext cx="5409562" cy="4472533"/>
          </a:xfrm>
          <a:prstGeom prst="rect">
            <a:avLst/>
          </a:prstGeom>
          <a:noFill/>
          <a:ln>
            <a:noFill/>
          </a:ln>
        </p:spPr>
        <p:txBody>
          <a:bodyPr vert="horz" wrap="square" lIns="95368" tIns="47686" rIns="95368" bIns="47686" numCol="1" anchor="t" anchorCtr="0" compatLnSpc="1"/>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1051838" name="Rectangle 6"/>
          <p:cNvSpPr>
            <a:spLocks noGrp="1" noChangeArrowheads="1"/>
          </p:cNvSpPr>
          <p:nvPr>
            <p:ph type="ftr" sz="quarter" idx="4"/>
          </p:nvPr>
        </p:nvSpPr>
        <p:spPr bwMode="auto">
          <a:xfrm>
            <a:off x="2" y="9443791"/>
            <a:ext cx="2930574" cy="497126"/>
          </a:xfrm>
          <a:prstGeom prst="rect">
            <a:avLst/>
          </a:prstGeom>
          <a:noFill/>
          <a:ln>
            <a:noFill/>
          </a:ln>
        </p:spPr>
        <p:txBody>
          <a:bodyPr vert="horz" wrap="square" lIns="95368" tIns="47686" rIns="95368" bIns="47686" numCol="1" anchor="b" anchorCtr="0" compatLnSpc="1"/>
          <a:lstStyle>
            <a:lvl1pPr algn="l" defTabSz="613410">
              <a:defRPr sz="1300" b="0">
                <a:latin typeface="Arial" panose="020B0604020202020204" pitchFamily="34" charset="0"/>
                <a:ea typeface="宋体" panose="02010600030101010101" pitchFamily="2" charset="-122"/>
              </a:defRPr>
            </a:lvl1pPr>
          </a:lstStyle>
          <a:p>
            <a:endParaRPr lang="en-US" altLang="zh-CN"/>
          </a:p>
        </p:txBody>
      </p:sp>
      <p:sp>
        <p:nvSpPr>
          <p:cNvPr id="1051839" name="Rectangle 7"/>
          <p:cNvSpPr>
            <a:spLocks noGrp="1" noChangeArrowheads="1"/>
          </p:cNvSpPr>
          <p:nvPr>
            <p:ph type="sldNum" sz="quarter" idx="5"/>
          </p:nvPr>
        </p:nvSpPr>
        <p:spPr bwMode="auto">
          <a:xfrm>
            <a:off x="3829014" y="9443791"/>
            <a:ext cx="2930574" cy="497126"/>
          </a:xfrm>
          <a:prstGeom prst="rect">
            <a:avLst/>
          </a:prstGeom>
          <a:noFill/>
          <a:ln>
            <a:noFill/>
          </a:ln>
        </p:spPr>
        <p:txBody>
          <a:bodyPr vert="horz" wrap="square" lIns="95368" tIns="47686" rIns="95368" bIns="47686" numCol="1" anchor="b" anchorCtr="0" compatLnSpc="1"/>
          <a:lstStyle>
            <a:lvl1pPr algn="r" defTabSz="613410">
              <a:defRPr sz="1300" b="0">
                <a:latin typeface="Arial" panose="020B0604020202020204" pitchFamily="34" charset="0"/>
                <a:ea typeface="宋体" panose="02010600030101010101" pitchFamily="2" charset="-122"/>
              </a:defRPr>
            </a:lvl1pPr>
          </a:lstStyle>
          <a:p>
            <a:fld id="{BF2474AC-ACC5-4557-A339-99AB60C3E6A3}" type="slidenum">
              <a:rPr lang="en-US" altLang="zh-CN"/>
            </a:fld>
            <a:endParaRPr lang="en-US" altLang="zh-CN"/>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400" kern="1200">
        <a:solidFill>
          <a:schemeClr val="tx1"/>
        </a:solidFill>
        <a:latin typeface="Arial" panose="020B0604020202020204" pitchFamily="34" charset="0"/>
        <a:ea typeface="宋体" panose="02010600030101010101" pitchFamily="2" charset="-122"/>
        <a:cs typeface="+mn-cs"/>
      </a:defRPr>
    </a:lvl1pPr>
    <a:lvl2pPr marL="498475" algn="l" rtl="0" eaLnBrk="0" fontAlgn="base" hangingPunct="0">
      <a:spcBef>
        <a:spcPct val="30000"/>
      </a:spcBef>
      <a:spcAft>
        <a:spcPct val="0"/>
      </a:spcAft>
      <a:defRPr sz="1400" kern="1200">
        <a:solidFill>
          <a:schemeClr val="tx1"/>
        </a:solidFill>
        <a:latin typeface="Arial" panose="020B0604020202020204" pitchFamily="34" charset="0"/>
        <a:ea typeface="宋体" panose="02010600030101010101" pitchFamily="2" charset="-122"/>
        <a:cs typeface="+mn-cs"/>
      </a:defRPr>
    </a:lvl2pPr>
    <a:lvl3pPr marL="1001395" algn="l" rtl="0" eaLnBrk="0" fontAlgn="base" hangingPunct="0">
      <a:spcBef>
        <a:spcPct val="30000"/>
      </a:spcBef>
      <a:spcAft>
        <a:spcPct val="0"/>
      </a:spcAft>
      <a:defRPr sz="1400" kern="1200">
        <a:solidFill>
          <a:schemeClr val="tx1"/>
        </a:solidFill>
        <a:latin typeface="Arial" panose="020B0604020202020204" pitchFamily="34" charset="0"/>
        <a:ea typeface="宋体" panose="02010600030101010101" pitchFamily="2" charset="-122"/>
        <a:cs typeface="+mn-cs"/>
      </a:defRPr>
    </a:lvl3pPr>
    <a:lvl4pPr marL="1504315" algn="l" rtl="0" eaLnBrk="0" fontAlgn="base" hangingPunct="0">
      <a:spcBef>
        <a:spcPct val="30000"/>
      </a:spcBef>
      <a:spcAft>
        <a:spcPct val="0"/>
      </a:spcAft>
      <a:defRPr sz="1400" kern="1200">
        <a:solidFill>
          <a:schemeClr val="tx1"/>
        </a:solidFill>
        <a:latin typeface="Arial" panose="020B0604020202020204" pitchFamily="34" charset="0"/>
        <a:ea typeface="宋体" panose="02010600030101010101" pitchFamily="2" charset="-122"/>
        <a:cs typeface="+mn-cs"/>
      </a:defRPr>
    </a:lvl4pPr>
    <a:lvl5pPr marL="2007235" algn="l" rtl="0" eaLnBrk="0" fontAlgn="base" hangingPunct="0">
      <a:spcBef>
        <a:spcPct val="30000"/>
      </a:spcBef>
      <a:spcAft>
        <a:spcPct val="0"/>
      </a:spcAft>
      <a:defRPr sz="1400" kern="1200">
        <a:solidFill>
          <a:schemeClr val="tx1"/>
        </a:solidFill>
        <a:latin typeface="Arial" panose="020B0604020202020204" pitchFamily="34" charset="0"/>
        <a:ea typeface="宋体" panose="02010600030101010101" pitchFamily="2" charset="-122"/>
        <a:cs typeface="+mn-cs"/>
      </a:defRPr>
    </a:lvl5pPr>
    <a:lvl6pPr marL="2512695" algn="l" defTabSz="1005205" rtl="0" eaLnBrk="1" latinLnBrk="0" hangingPunct="1">
      <a:defRPr sz="1400" kern="1200">
        <a:solidFill>
          <a:schemeClr val="tx1"/>
        </a:solidFill>
        <a:latin typeface="+mn-lt"/>
        <a:ea typeface="+mn-ea"/>
        <a:cs typeface="+mn-cs"/>
      </a:defRPr>
    </a:lvl6pPr>
    <a:lvl7pPr marL="3014980" algn="l" defTabSz="1005205" rtl="0" eaLnBrk="1" latinLnBrk="0" hangingPunct="1">
      <a:defRPr sz="1400" kern="1200">
        <a:solidFill>
          <a:schemeClr val="tx1"/>
        </a:solidFill>
        <a:latin typeface="+mn-lt"/>
        <a:ea typeface="+mn-ea"/>
        <a:cs typeface="+mn-cs"/>
      </a:defRPr>
    </a:lvl7pPr>
    <a:lvl8pPr marL="3517900" algn="l" defTabSz="1005205" rtl="0" eaLnBrk="1" latinLnBrk="0" hangingPunct="1">
      <a:defRPr sz="1400" kern="1200">
        <a:solidFill>
          <a:schemeClr val="tx1"/>
        </a:solidFill>
        <a:latin typeface="+mn-lt"/>
        <a:ea typeface="+mn-ea"/>
        <a:cs typeface="+mn-cs"/>
      </a:defRPr>
    </a:lvl8pPr>
    <a:lvl9pPr marL="4020185" algn="l" defTabSz="1005205"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脚占位符 3"/>
          <p:cNvSpPr>
            <a:spLocks noGrp="1"/>
          </p:cNvSpPr>
          <p:nvPr>
            <p:ph type="ftr" sz="quarter" idx="10"/>
          </p:nvPr>
        </p:nvSpPr>
        <p:spPr/>
        <p:txBody>
          <a:bodyPr/>
          <a:lstStyle/>
          <a:p>
            <a:endParaRPr lang="en-US" altLang="zh-CN"/>
          </a:p>
        </p:txBody>
      </p:sp>
      <p:sp>
        <p:nvSpPr>
          <p:cNvPr id="5" name="灯片编号占位符 4"/>
          <p:cNvSpPr>
            <a:spLocks noGrp="1"/>
          </p:cNvSpPr>
          <p:nvPr>
            <p:ph type="sldNum" sz="quarter" idx="11"/>
          </p:nvPr>
        </p:nvSpPr>
        <p:spPr/>
        <p:txBody>
          <a:bodyPr/>
          <a:lstStyle/>
          <a:p>
            <a:fld id="{BF2474AC-ACC5-4557-A339-99AB60C3E6A3}" type="slidenum">
              <a:rPr lang="en-US" altLang="zh-CN" smtClean="0"/>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defRPr/>
            </a:pPr>
            <a:r>
              <a:rPr lang="zh-CN" altLang="zh-CN" sz="1400" kern="1200" dirty="0" smtClean="0">
                <a:solidFill>
                  <a:schemeClr val="tx1"/>
                </a:solidFill>
                <a:effectLst/>
                <a:latin typeface="Arial" panose="020B0604020202020204" pitchFamily="34" charset="0"/>
                <a:ea typeface="宋体" panose="02010600030101010101" pitchFamily="2" charset="-122"/>
                <a:cs typeface="+mn-cs"/>
              </a:rPr>
              <a:t>基于上述工作背景，为了规范我市土地征收成片开发工作，需要制定《沈阳市土地征收成片开发标准》，用于指导县（市、区）政府开展相关工作。</a:t>
            </a:r>
            <a:endParaRPr lang="zh-CN" altLang="zh-CN" sz="1400" kern="1200" dirty="0" smtClean="0">
              <a:solidFill>
                <a:schemeClr val="tx1"/>
              </a:solidFill>
              <a:effectLst/>
              <a:latin typeface="Arial" panose="020B0604020202020204" pitchFamily="34" charset="0"/>
              <a:ea typeface="宋体" panose="02010600030101010101" pitchFamily="2" charset="-122"/>
              <a:cs typeface="+mn-cs"/>
            </a:endParaRPr>
          </a:p>
          <a:p>
            <a:endParaRPr lang="zh-CN" altLang="en-US" dirty="0"/>
          </a:p>
        </p:txBody>
      </p:sp>
      <p:sp>
        <p:nvSpPr>
          <p:cNvPr id="4" name="页脚占位符 3"/>
          <p:cNvSpPr>
            <a:spLocks noGrp="1"/>
          </p:cNvSpPr>
          <p:nvPr>
            <p:ph type="ftr" sz="quarter" idx="10"/>
          </p:nvPr>
        </p:nvSpPr>
        <p:spPr/>
        <p:txBody>
          <a:bodyPr/>
          <a:lstStyle/>
          <a:p>
            <a:endParaRPr lang="en-US" altLang="zh-CN"/>
          </a:p>
        </p:txBody>
      </p:sp>
      <p:sp>
        <p:nvSpPr>
          <p:cNvPr id="5" name="灯片编号占位符 4"/>
          <p:cNvSpPr>
            <a:spLocks noGrp="1"/>
          </p:cNvSpPr>
          <p:nvPr>
            <p:ph type="sldNum" sz="quarter" idx="11"/>
          </p:nvPr>
        </p:nvSpPr>
        <p:spPr/>
        <p:txBody>
          <a:bodyPr/>
          <a:lstStyle/>
          <a:p>
            <a:fld id="{BF2474AC-ACC5-4557-A339-99AB60C3E6A3}" type="slidenum">
              <a:rPr lang="en-US" altLang="zh-CN" smtClean="0"/>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65163" y="1243013"/>
            <a:ext cx="5430837" cy="3355975"/>
          </a:xfrm>
        </p:spPr>
      </p:sp>
      <p:sp>
        <p:nvSpPr>
          <p:cNvPr id="3" name="备注占位符 2"/>
          <p:cNvSpPr>
            <a:spLocks noGrp="1"/>
          </p:cNvSpPr>
          <p:nvPr>
            <p:ph type="body" idx="1"/>
          </p:nvPr>
        </p:nvSpPr>
        <p:spPr/>
        <p:txBody>
          <a:bodyPr/>
          <a:lstStyle/>
          <a:p>
            <a:endParaRPr lang="zh-CN"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5BCC2104-9D12-44BD-8BB1-8D6193F42B49}"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65163" y="1243013"/>
            <a:ext cx="5430837" cy="3355975"/>
          </a:xfrm>
        </p:spPr>
      </p:sp>
      <p:sp>
        <p:nvSpPr>
          <p:cNvPr id="3" name="备注占位符 2"/>
          <p:cNvSpPr>
            <a:spLocks noGrp="1"/>
          </p:cNvSpPr>
          <p:nvPr>
            <p:ph type="body" idx="1"/>
          </p:nvPr>
        </p:nvSpPr>
        <p:spPr/>
        <p:txBody>
          <a:bodyPr/>
          <a:lstStyle/>
          <a:p>
            <a:endParaRPr lang="zh-CN"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5BCC2104-9D12-44BD-8BB1-8D6193F42B49}"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65163" y="1243013"/>
            <a:ext cx="5430837" cy="3355975"/>
          </a:xfrm>
        </p:spPr>
      </p:sp>
      <p:sp>
        <p:nvSpPr>
          <p:cNvPr id="3" name="备注占位符 2"/>
          <p:cNvSpPr>
            <a:spLocks noGrp="1"/>
          </p:cNvSpPr>
          <p:nvPr>
            <p:ph type="body" idx="1"/>
          </p:nvPr>
        </p:nvSpPr>
        <p:spPr/>
        <p:txBody>
          <a:bodyPr/>
          <a:lstStyle/>
          <a:p>
            <a:endParaRPr lang="zh-CN"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5BCC2104-9D12-44BD-8BB1-8D6193F42B49}"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65163" y="1243013"/>
            <a:ext cx="5430837" cy="3355975"/>
          </a:xfrm>
        </p:spPr>
      </p:sp>
      <p:sp>
        <p:nvSpPr>
          <p:cNvPr id="3" name="备注占位符 2"/>
          <p:cNvSpPr>
            <a:spLocks noGrp="1"/>
          </p:cNvSpPr>
          <p:nvPr>
            <p:ph type="body" idx="1"/>
          </p:nvPr>
        </p:nvSpPr>
        <p:spPr/>
        <p:txBody>
          <a:bodyPr/>
          <a:lstStyle/>
          <a:p>
            <a:endParaRPr lang="zh-CN"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5BCC2104-9D12-44BD-8BB1-8D6193F42B49}"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65163" y="1243013"/>
            <a:ext cx="5430837" cy="3355975"/>
          </a:xfrm>
        </p:spPr>
      </p:sp>
      <p:sp>
        <p:nvSpPr>
          <p:cNvPr id="3" name="备注占位符 2"/>
          <p:cNvSpPr>
            <a:spLocks noGrp="1"/>
          </p:cNvSpPr>
          <p:nvPr>
            <p:ph type="body" idx="1"/>
          </p:nvPr>
        </p:nvSpPr>
        <p:spPr/>
        <p:txBody>
          <a:bodyPr/>
          <a:lstStyle/>
          <a:p>
            <a:endParaRPr lang="zh-CN"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5BCC2104-9D12-44BD-8BB1-8D6193F42B49}"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65163" y="1243013"/>
            <a:ext cx="5430837" cy="3355975"/>
          </a:xfrm>
        </p:spPr>
      </p:sp>
      <p:sp>
        <p:nvSpPr>
          <p:cNvPr id="3" name="备注占位符 2"/>
          <p:cNvSpPr>
            <a:spLocks noGrp="1"/>
          </p:cNvSpPr>
          <p:nvPr>
            <p:ph type="body" idx="1"/>
          </p:nvPr>
        </p:nvSpPr>
        <p:spPr/>
        <p:txBody>
          <a:bodyPr/>
          <a:lstStyle/>
          <a:p>
            <a:endParaRPr lang="zh-CN"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5BCC2104-9D12-44BD-8BB1-8D6193F42B49}"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脚占位符 3"/>
          <p:cNvSpPr>
            <a:spLocks noGrp="1"/>
          </p:cNvSpPr>
          <p:nvPr>
            <p:ph type="ftr" sz="quarter" idx="10"/>
          </p:nvPr>
        </p:nvSpPr>
        <p:spPr/>
        <p:txBody>
          <a:bodyPr/>
          <a:lstStyle/>
          <a:p>
            <a:endParaRPr lang="en-US" altLang="zh-CN"/>
          </a:p>
        </p:txBody>
      </p:sp>
      <p:sp>
        <p:nvSpPr>
          <p:cNvPr id="5" name="灯片编号占位符 4"/>
          <p:cNvSpPr>
            <a:spLocks noGrp="1"/>
          </p:cNvSpPr>
          <p:nvPr>
            <p:ph type="sldNum" sz="quarter" idx="11"/>
          </p:nvPr>
        </p:nvSpPr>
        <p:spPr/>
        <p:txBody>
          <a:bodyPr/>
          <a:lstStyle/>
          <a:p>
            <a:fld id="{BF2474AC-ACC5-4557-A339-99AB60C3E6A3}" type="slidenum">
              <a:rPr lang="en-US" altLang="zh-CN" smtClean="0"/>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延边州城乡统筹1">
    <p:spTree>
      <p:nvGrpSpPr>
        <p:cNvPr id="1" name=""/>
        <p:cNvGrpSpPr/>
        <p:nvPr/>
      </p:nvGrpSpPr>
      <p:grpSpPr>
        <a:xfrm>
          <a:off x="0" y="0"/>
          <a:ext cx="0" cy="0"/>
          <a:chOff x="0" y="0"/>
          <a:chExt cx="0" cy="0"/>
        </a:xfrm>
      </p:grpSpPr>
      <p:sp>
        <p:nvSpPr>
          <p:cNvPr id="2" name="标题 1"/>
          <p:cNvSpPr>
            <a:spLocks noGrp="1"/>
          </p:cNvSpPr>
          <p:nvPr>
            <p:ph type="title"/>
          </p:nvPr>
        </p:nvSpPr>
        <p:spPr>
          <a:xfrm>
            <a:off x="1072184" y="333129"/>
            <a:ext cx="7580394" cy="511273"/>
          </a:xfrm>
          <a:prstGeom prst="rect">
            <a:avLst/>
          </a:prstGeom>
        </p:spPr>
        <p:txBody>
          <a:bodyPr lIns="106802" tIns="53401" rIns="106802" bIns="53401">
            <a:noAutofit/>
          </a:bodyPr>
          <a:lstStyle>
            <a:lvl1pPr marL="0" indent="0" algn="l">
              <a:lnSpc>
                <a:spcPct val="100000"/>
              </a:lnSpc>
              <a:defRPr sz="3600" b="1" spc="45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noProof="1"/>
              <a:t>单击此处编辑母版标题样式</a:t>
            </a:r>
            <a:endParaRPr lang="zh-CN" altLang="en-US" noProof="1"/>
          </a:p>
        </p:txBody>
      </p:sp>
      <p:sp>
        <p:nvSpPr>
          <p:cNvPr id="7" name="文本占位符 6"/>
          <p:cNvSpPr>
            <a:spLocks noGrp="1"/>
          </p:cNvSpPr>
          <p:nvPr>
            <p:ph type="body" sz="quarter" idx="10"/>
          </p:nvPr>
        </p:nvSpPr>
        <p:spPr>
          <a:xfrm>
            <a:off x="377485" y="993800"/>
            <a:ext cx="4793431" cy="6645756"/>
          </a:xfrm>
          <a:prstGeom prst="rect">
            <a:avLst/>
          </a:prstGeom>
        </p:spPr>
        <p:txBody>
          <a:bodyPr lIns="106802" tIns="53401" rIns="106802" bIns="53401" anchor="t">
            <a:noAutofit/>
          </a:bodyPr>
          <a:lstStyle>
            <a:lvl1pPr marL="0" indent="684530" algn="just">
              <a:lnSpc>
                <a:spcPct val="150000"/>
              </a:lnSpc>
              <a:spcBef>
                <a:spcPts val="0"/>
              </a:spcBef>
              <a:buFontTx/>
              <a:buNone/>
              <a:defRPr sz="2100" b="0">
                <a:solidFill>
                  <a:schemeClr val="tx1"/>
                </a:solidFill>
                <a:latin typeface="微软雅黑" panose="020B0503020204020204" pitchFamily="34" charset="-122"/>
                <a:ea typeface="微软雅黑" panose="020B0503020204020204" pitchFamily="34" charset="-122"/>
              </a:defRPr>
            </a:lvl1pPr>
            <a:lvl2pPr marL="684530" indent="0">
              <a:buFontTx/>
              <a:buNone/>
              <a:defRPr/>
            </a:lvl2pPr>
            <a:lvl3pPr marL="1369060" indent="0">
              <a:buFontTx/>
              <a:buNone/>
              <a:defRPr/>
            </a:lvl3pPr>
            <a:lvl4pPr marL="2053590" indent="0">
              <a:buFontTx/>
              <a:buNone/>
              <a:defRPr/>
            </a:lvl4pPr>
            <a:lvl5pPr marL="2738120" indent="0">
              <a:buFontTx/>
              <a:buNone/>
              <a:defRPr/>
            </a:lvl5pPr>
          </a:lstStyle>
          <a:p>
            <a:pPr lvl="0"/>
            <a:endParaRPr lang="zh-CN" altLang="en-US" noProof="1"/>
          </a:p>
        </p:txBody>
      </p:sp>
      <p:sp>
        <p:nvSpPr>
          <p:cNvPr id="6" name="Slide Number Placeholder 5"/>
          <p:cNvSpPr>
            <a:spLocks noGrp="1"/>
          </p:cNvSpPr>
          <p:nvPr>
            <p:ph type="sldNum" sz="quarter" idx="13"/>
          </p:nvPr>
        </p:nvSpPr>
        <p:spPr>
          <a:xfrm>
            <a:off x="13263471" y="8036050"/>
            <a:ext cx="458726" cy="425019"/>
          </a:xfrm>
          <a:prstGeom prst="rect">
            <a:avLst/>
          </a:prstGeom>
        </p:spPr>
        <p:txBody>
          <a:bodyPr lIns="106802" tIns="53401" rIns="106802" bIns="53401"/>
          <a:lstStyle>
            <a:lvl1pPr>
              <a:defRPr>
                <a:solidFill>
                  <a:schemeClr val="bg1"/>
                </a:solidFill>
              </a:defRPr>
            </a:lvl1pPr>
          </a:lstStyle>
          <a:p>
            <a:fld id="{887F020D-AFF7-43FA-8F25-AB8B0A0D899C}"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0049" name="标题 1"/>
          <p:cNvSpPr txBox="1"/>
          <p:nvPr/>
        </p:nvSpPr>
        <p:spPr>
          <a:xfrm>
            <a:off x="0" y="341313"/>
            <a:ext cx="13754100" cy="606426"/>
          </a:xfrm>
          <a:prstGeom prst="rect">
            <a:avLst/>
          </a:prstGeom>
          <a:solidFill>
            <a:schemeClr val="accent6">
              <a:lumMod val="20000"/>
              <a:lumOff val="80000"/>
              <a:alpha val="75000"/>
            </a:schemeClr>
          </a:solidFill>
        </p:spPr>
        <p:txBody>
          <a:bodyPr lIns="78569" tIns="39279" rIns="78569" bIns="39279"/>
          <a:lstStyle>
            <a:lvl1pPr algn="l" rtl="0" eaLnBrk="0" fontAlgn="base" hangingPunct="0">
              <a:spcBef>
                <a:spcPct val="0"/>
              </a:spcBef>
              <a:spcAft>
                <a:spcPct val="0"/>
              </a:spcAft>
              <a:defRPr sz="4200" b="1" kern="1200">
                <a:solidFill>
                  <a:schemeClr val="tx1"/>
                </a:solidFill>
                <a:latin typeface="微软雅黑" panose="020B0503020204020204" pitchFamily="34" charset="-122"/>
                <a:ea typeface="微软雅黑" panose="020B0503020204020204" pitchFamily="34" charset="-122"/>
                <a:cs typeface="+mj-cs"/>
              </a:defRPr>
            </a:lvl1pPr>
            <a:lvl2pPr algn="ctr" rtl="0" eaLnBrk="0" fontAlgn="base" hangingPunct="0">
              <a:spcBef>
                <a:spcPct val="0"/>
              </a:spcBef>
              <a:spcAft>
                <a:spcPct val="0"/>
              </a:spcAft>
              <a:defRPr sz="4500">
                <a:solidFill>
                  <a:schemeClr val="tx1"/>
                </a:solidFill>
                <a:latin typeface="微软雅黑" panose="020B0503020204020204" pitchFamily="34" charset="-122"/>
                <a:ea typeface="微软雅黑" panose="020B0503020204020204" pitchFamily="34" charset="-122"/>
              </a:defRPr>
            </a:lvl2pPr>
            <a:lvl3pPr algn="ctr" rtl="0" eaLnBrk="0" fontAlgn="base" hangingPunct="0">
              <a:spcBef>
                <a:spcPct val="0"/>
              </a:spcBef>
              <a:spcAft>
                <a:spcPct val="0"/>
              </a:spcAft>
              <a:defRPr sz="4500">
                <a:solidFill>
                  <a:schemeClr val="tx1"/>
                </a:solidFill>
                <a:latin typeface="微软雅黑" panose="020B0503020204020204" pitchFamily="34" charset="-122"/>
                <a:ea typeface="微软雅黑" panose="020B0503020204020204" pitchFamily="34" charset="-122"/>
              </a:defRPr>
            </a:lvl3pPr>
            <a:lvl4pPr algn="ctr" rtl="0" eaLnBrk="0" fontAlgn="base" hangingPunct="0">
              <a:spcBef>
                <a:spcPct val="0"/>
              </a:spcBef>
              <a:spcAft>
                <a:spcPct val="0"/>
              </a:spcAft>
              <a:defRPr sz="4500">
                <a:solidFill>
                  <a:schemeClr val="tx1"/>
                </a:solidFill>
                <a:latin typeface="微软雅黑" panose="020B0503020204020204" pitchFamily="34" charset="-122"/>
                <a:ea typeface="微软雅黑" panose="020B0503020204020204" pitchFamily="34" charset="-122"/>
              </a:defRPr>
            </a:lvl4pPr>
            <a:lvl5pPr algn="ctr" rtl="0" eaLnBrk="0" fontAlgn="base" hangingPunct="0">
              <a:spcBef>
                <a:spcPct val="0"/>
              </a:spcBef>
              <a:spcAft>
                <a:spcPct val="0"/>
              </a:spcAft>
              <a:defRPr sz="4500">
                <a:solidFill>
                  <a:schemeClr val="tx1"/>
                </a:solidFill>
                <a:latin typeface="微软雅黑" panose="020B0503020204020204" pitchFamily="34" charset="-122"/>
                <a:ea typeface="微软雅黑" panose="020B0503020204020204" pitchFamily="34" charset="-122"/>
              </a:defRPr>
            </a:lvl5pPr>
            <a:lvl6pPr marL="737235" algn="ctr" rtl="0" fontAlgn="base">
              <a:spcBef>
                <a:spcPct val="0"/>
              </a:spcBef>
              <a:spcAft>
                <a:spcPct val="0"/>
              </a:spcAft>
              <a:defRPr sz="4500">
                <a:solidFill>
                  <a:schemeClr val="tx1"/>
                </a:solidFill>
                <a:latin typeface="微软雅黑" panose="020B0503020204020204" pitchFamily="34" charset="-122"/>
                <a:ea typeface="微软雅黑" panose="020B0503020204020204" pitchFamily="34" charset="-122"/>
              </a:defRPr>
            </a:lvl6pPr>
            <a:lvl7pPr marL="1474470" algn="ctr" rtl="0" fontAlgn="base">
              <a:spcBef>
                <a:spcPct val="0"/>
              </a:spcBef>
              <a:spcAft>
                <a:spcPct val="0"/>
              </a:spcAft>
              <a:defRPr sz="4500">
                <a:solidFill>
                  <a:schemeClr val="tx1"/>
                </a:solidFill>
                <a:latin typeface="微软雅黑" panose="020B0503020204020204" pitchFamily="34" charset="-122"/>
                <a:ea typeface="微软雅黑" panose="020B0503020204020204" pitchFamily="34" charset="-122"/>
              </a:defRPr>
            </a:lvl7pPr>
            <a:lvl8pPr marL="2212340" algn="ctr" rtl="0" fontAlgn="base">
              <a:spcBef>
                <a:spcPct val="0"/>
              </a:spcBef>
              <a:spcAft>
                <a:spcPct val="0"/>
              </a:spcAft>
              <a:defRPr sz="4500">
                <a:solidFill>
                  <a:schemeClr val="tx1"/>
                </a:solidFill>
                <a:latin typeface="微软雅黑" panose="020B0503020204020204" pitchFamily="34" charset="-122"/>
                <a:ea typeface="微软雅黑" panose="020B0503020204020204" pitchFamily="34" charset="-122"/>
              </a:defRPr>
            </a:lvl8pPr>
            <a:lvl9pPr marL="2949575" algn="ctr" rtl="0" fontAlgn="base">
              <a:spcBef>
                <a:spcPct val="0"/>
              </a:spcBef>
              <a:spcAft>
                <a:spcPct val="0"/>
              </a:spcAft>
              <a:defRPr sz="4500">
                <a:solidFill>
                  <a:schemeClr val="tx1"/>
                </a:solidFill>
                <a:latin typeface="微软雅黑" panose="020B0503020204020204" pitchFamily="34" charset="-122"/>
                <a:ea typeface="微软雅黑" panose="020B0503020204020204" pitchFamily="34" charset="-122"/>
              </a:defRPr>
            </a:lvl9pPr>
          </a:lstStyle>
          <a:p>
            <a:pPr defTabSz="785495"/>
            <a:endParaRPr lang="zh-CN" alt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rtl="0" eaLnBrk="0" fontAlgn="base" hangingPunct="0">
        <a:lnSpc>
          <a:spcPct val="90000"/>
        </a:lnSpc>
        <a:spcBef>
          <a:spcPct val="0"/>
        </a:spcBef>
        <a:spcAft>
          <a:spcPct val="0"/>
        </a:spcAft>
        <a:defRPr sz="5100" kern="1200">
          <a:solidFill>
            <a:schemeClr val="tx1"/>
          </a:solidFill>
          <a:latin typeface="+mj-lt"/>
          <a:ea typeface="+mj-ea"/>
          <a:cs typeface="+mj-cs"/>
        </a:defRPr>
      </a:lvl1pPr>
      <a:lvl2pPr algn="l" rtl="0" eaLnBrk="0" fontAlgn="base" hangingPunct="0">
        <a:lnSpc>
          <a:spcPct val="90000"/>
        </a:lnSpc>
        <a:spcBef>
          <a:spcPct val="0"/>
        </a:spcBef>
        <a:spcAft>
          <a:spcPct val="0"/>
        </a:spcAft>
        <a:defRPr sz="5100">
          <a:solidFill>
            <a:schemeClr val="tx1"/>
          </a:solidFill>
          <a:latin typeface="Calibri Light" panose="020F0302020204030204"/>
          <a:ea typeface="微软雅黑" panose="020B0503020204020204" pitchFamily="34" charset="-122"/>
        </a:defRPr>
      </a:lvl2pPr>
      <a:lvl3pPr algn="l" rtl="0" eaLnBrk="0" fontAlgn="base" hangingPunct="0">
        <a:lnSpc>
          <a:spcPct val="90000"/>
        </a:lnSpc>
        <a:spcBef>
          <a:spcPct val="0"/>
        </a:spcBef>
        <a:spcAft>
          <a:spcPct val="0"/>
        </a:spcAft>
        <a:defRPr sz="5100">
          <a:solidFill>
            <a:schemeClr val="tx1"/>
          </a:solidFill>
          <a:latin typeface="Calibri Light" panose="020F0302020204030204"/>
          <a:ea typeface="微软雅黑" panose="020B0503020204020204" pitchFamily="34" charset="-122"/>
        </a:defRPr>
      </a:lvl3pPr>
      <a:lvl4pPr algn="l" rtl="0" eaLnBrk="0" fontAlgn="base" hangingPunct="0">
        <a:lnSpc>
          <a:spcPct val="90000"/>
        </a:lnSpc>
        <a:spcBef>
          <a:spcPct val="0"/>
        </a:spcBef>
        <a:spcAft>
          <a:spcPct val="0"/>
        </a:spcAft>
        <a:defRPr sz="5100">
          <a:solidFill>
            <a:schemeClr val="tx1"/>
          </a:solidFill>
          <a:latin typeface="Calibri Light" panose="020F0302020204030204"/>
          <a:ea typeface="微软雅黑" panose="020B0503020204020204" pitchFamily="34" charset="-122"/>
        </a:defRPr>
      </a:lvl4pPr>
      <a:lvl5pPr algn="l" rtl="0" eaLnBrk="0" fontAlgn="base" hangingPunct="0">
        <a:lnSpc>
          <a:spcPct val="90000"/>
        </a:lnSpc>
        <a:spcBef>
          <a:spcPct val="0"/>
        </a:spcBef>
        <a:spcAft>
          <a:spcPct val="0"/>
        </a:spcAft>
        <a:defRPr sz="5100">
          <a:solidFill>
            <a:schemeClr val="tx1"/>
          </a:solidFill>
          <a:latin typeface="Calibri Light" panose="020F0302020204030204"/>
          <a:ea typeface="微软雅黑" panose="020B0503020204020204" pitchFamily="34" charset="-122"/>
        </a:defRPr>
      </a:lvl5pPr>
      <a:lvl6pPr marL="533400" algn="l" rtl="0" fontAlgn="base">
        <a:lnSpc>
          <a:spcPct val="90000"/>
        </a:lnSpc>
        <a:spcBef>
          <a:spcPct val="0"/>
        </a:spcBef>
        <a:spcAft>
          <a:spcPct val="0"/>
        </a:spcAft>
        <a:defRPr sz="5100">
          <a:solidFill>
            <a:schemeClr val="tx1"/>
          </a:solidFill>
          <a:latin typeface="Calibri Light" panose="020F0302020204030204"/>
          <a:ea typeface="微软雅黑" panose="020B0503020204020204" pitchFamily="34" charset="-122"/>
        </a:defRPr>
      </a:lvl6pPr>
      <a:lvl7pPr marL="1067435" algn="l" rtl="0" fontAlgn="base">
        <a:lnSpc>
          <a:spcPct val="90000"/>
        </a:lnSpc>
        <a:spcBef>
          <a:spcPct val="0"/>
        </a:spcBef>
        <a:spcAft>
          <a:spcPct val="0"/>
        </a:spcAft>
        <a:defRPr sz="5100">
          <a:solidFill>
            <a:schemeClr val="tx1"/>
          </a:solidFill>
          <a:latin typeface="Calibri Light" panose="020F0302020204030204"/>
          <a:ea typeface="微软雅黑" panose="020B0503020204020204" pitchFamily="34" charset="-122"/>
        </a:defRPr>
      </a:lvl7pPr>
      <a:lvl8pPr marL="1600835" algn="l" rtl="0" fontAlgn="base">
        <a:lnSpc>
          <a:spcPct val="90000"/>
        </a:lnSpc>
        <a:spcBef>
          <a:spcPct val="0"/>
        </a:spcBef>
        <a:spcAft>
          <a:spcPct val="0"/>
        </a:spcAft>
        <a:defRPr sz="5100">
          <a:solidFill>
            <a:schemeClr val="tx1"/>
          </a:solidFill>
          <a:latin typeface="Calibri Light" panose="020F0302020204030204"/>
          <a:ea typeface="微软雅黑" panose="020B0503020204020204" pitchFamily="34" charset="-122"/>
        </a:defRPr>
      </a:lvl8pPr>
      <a:lvl9pPr marL="2134235" algn="l" rtl="0" fontAlgn="base">
        <a:lnSpc>
          <a:spcPct val="90000"/>
        </a:lnSpc>
        <a:spcBef>
          <a:spcPct val="0"/>
        </a:spcBef>
        <a:spcAft>
          <a:spcPct val="0"/>
        </a:spcAft>
        <a:defRPr sz="5100">
          <a:solidFill>
            <a:schemeClr val="tx1"/>
          </a:solidFill>
          <a:latin typeface="Calibri Light" panose="020F0302020204030204"/>
          <a:ea typeface="微软雅黑" panose="020B0503020204020204" pitchFamily="34" charset="-122"/>
        </a:defRPr>
      </a:lvl9pPr>
    </p:titleStyle>
    <p:bodyStyle>
      <a:lvl1pPr marL="266700" indent="-266700" algn="l" rtl="0" eaLnBrk="0" fontAlgn="base" hangingPunct="0">
        <a:lnSpc>
          <a:spcPct val="90000"/>
        </a:lnSpc>
        <a:spcBef>
          <a:spcPts val="1165"/>
        </a:spcBef>
        <a:spcAft>
          <a:spcPct val="0"/>
        </a:spcAft>
        <a:buFont typeface="Arial" panose="020B0604020202020204" pitchFamily="34" charset="0"/>
        <a:buChar char="•"/>
        <a:defRPr sz="3300" kern="1200">
          <a:solidFill>
            <a:schemeClr val="tx1"/>
          </a:solidFill>
          <a:latin typeface="+mn-lt"/>
          <a:ea typeface="+mn-ea"/>
          <a:cs typeface="+mn-cs"/>
        </a:defRPr>
      </a:lvl1pPr>
      <a:lvl2pPr marL="799465" indent="-266700" algn="l" rtl="0" eaLnBrk="0" fontAlgn="base" hangingPunct="0">
        <a:lnSpc>
          <a:spcPct val="90000"/>
        </a:lnSpc>
        <a:spcBef>
          <a:spcPts val="590"/>
        </a:spcBef>
        <a:spcAft>
          <a:spcPct val="0"/>
        </a:spcAft>
        <a:buFont typeface="Arial" panose="020B0604020202020204" pitchFamily="34" charset="0"/>
        <a:buChar char="•"/>
        <a:defRPr sz="2800" kern="1200">
          <a:solidFill>
            <a:schemeClr val="tx1"/>
          </a:solidFill>
          <a:latin typeface="+mn-lt"/>
          <a:ea typeface="+mn-ea"/>
          <a:cs typeface="+mn-cs"/>
        </a:defRPr>
      </a:lvl2pPr>
      <a:lvl3pPr marL="1332865" indent="-266700" algn="l" rtl="0" eaLnBrk="0" fontAlgn="base" hangingPunct="0">
        <a:lnSpc>
          <a:spcPct val="90000"/>
        </a:lnSpc>
        <a:spcBef>
          <a:spcPts val="590"/>
        </a:spcBef>
        <a:spcAft>
          <a:spcPct val="0"/>
        </a:spcAft>
        <a:buFont typeface="Arial" panose="020B0604020202020204" pitchFamily="34" charset="0"/>
        <a:buChar char="•"/>
        <a:defRPr sz="2300" kern="1200">
          <a:solidFill>
            <a:schemeClr val="tx1"/>
          </a:solidFill>
          <a:latin typeface="+mn-lt"/>
          <a:ea typeface="+mn-ea"/>
          <a:cs typeface="+mn-cs"/>
        </a:defRPr>
      </a:lvl3pPr>
      <a:lvl4pPr marL="1866265" indent="-266700" algn="l" rtl="0" eaLnBrk="0" fontAlgn="base" hangingPunct="0">
        <a:lnSpc>
          <a:spcPct val="90000"/>
        </a:lnSpc>
        <a:spcBef>
          <a:spcPts val="590"/>
        </a:spcBef>
        <a:spcAft>
          <a:spcPct val="0"/>
        </a:spcAft>
        <a:buFont typeface="Arial" panose="020B0604020202020204" pitchFamily="34" charset="0"/>
        <a:buChar char="•"/>
        <a:defRPr sz="2300" kern="1200">
          <a:solidFill>
            <a:schemeClr val="tx1"/>
          </a:solidFill>
          <a:latin typeface="+mn-lt"/>
          <a:ea typeface="+mn-ea"/>
          <a:cs typeface="+mn-cs"/>
        </a:defRPr>
      </a:lvl4pPr>
      <a:lvl5pPr marL="2400935" indent="-266700" algn="l" rtl="0" eaLnBrk="0" fontAlgn="base" hangingPunct="0">
        <a:lnSpc>
          <a:spcPct val="90000"/>
        </a:lnSpc>
        <a:spcBef>
          <a:spcPts val="590"/>
        </a:spcBef>
        <a:spcAft>
          <a:spcPct val="0"/>
        </a:spcAft>
        <a:buFont typeface="Arial" panose="020B0604020202020204" pitchFamily="34" charset="0"/>
        <a:buChar char="•"/>
        <a:defRPr sz="2300" kern="1200">
          <a:solidFill>
            <a:schemeClr val="tx1"/>
          </a:solidFill>
          <a:latin typeface="+mn-lt"/>
          <a:ea typeface="+mn-ea"/>
          <a:cs typeface="+mn-cs"/>
        </a:defRPr>
      </a:lvl5pPr>
      <a:lvl6pPr marL="2934970" indent="-266700" algn="l" defTabSz="1067435" rtl="0" eaLnBrk="1" latinLnBrk="0" hangingPunct="1">
        <a:lnSpc>
          <a:spcPct val="90000"/>
        </a:lnSpc>
        <a:spcBef>
          <a:spcPts val="585"/>
        </a:spcBef>
        <a:buFont typeface="Arial" panose="020B0604020202020204" pitchFamily="34" charset="0"/>
        <a:buChar char="•"/>
        <a:defRPr sz="2100" kern="1200">
          <a:solidFill>
            <a:schemeClr val="tx1"/>
          </a:solidFill>
          <a:latin typeface="+mn-lt"/>
          <a:ea typeface="+mn-ea"/>
          <a:cs typeface="+mn-cs"/>
        </a:defRPr>
      </a:lvl6pPr>
      <a:lvl7pPr marL="3468370" indent="-266700" algn="l" defTabSz="1067435" rtl="0" eaLnBrk="1" latinLnBrk="0" hangingPunct="1">
        <a:lnSpc>
          <a:spcPct val="90000"/>
        </a:lnSpc>
        <a:spcBef>
          <a:spcPts val="585"/>
        </a:spcBef>
        <a:buFont typeface="Arial" panose="020B0604020202020204" pitchFamily="34" charset="0"/>
        <a:buChar char="•"/>
        <a:defRPr sz="2100" kern="1200">
          <a:solidFill>
            <a:schemeClr val="tx1"/>
          </a:solidFill>
          <a:latin typeface="+mn-lt"/>
          <a:ea typeface="+mn-ea"/>
          <a:cs typeface="+mn-cs"/>
        </a:defRPr>
      </a:lvl7pPr>
      <a:lvl8pPr marL="4001770" indent="-266700" algn="l" defTabSz="1067435" rtl="0" eaLnBrk="1" latinLnBrk="0" hangingPunct="1">
        <a:lnSpc>
          <a:spcPct val="90000"/>
        </a:lnSpc>
        <a:spcBef>
          <a:spcPts val="585"/>
        </a:spcBef>
        <a:buFont typeface="Arial" panose="020B0604020202020204" pitchFamily="34" charset="0"/>
        <a:buChar char="•"/>
        <a:defRPr sz="2100" kern="1200">
          <a:solidFill>
            <a:schemeClr val="tx1"/>
          </a:solidFill>
          <a:latin typeface="+mn-lt"/>
          <a:ea typeface="+mn-ea"/>
          <a:cs typeface="+mn-cs"/>
        </a:defRPr>
      </a:lvl8pPr>
      <a:lvl9pPr marL="4535170" indent="-266700" algn="l" defTabSz="1067435" rtl="0" eaLnBrk="1" latinLnBrk="0" hangingPunct="1">
        <a:lnSpc>
          <a:spcPct val="90000"/>
        </a:lnSpc>
        <a:spcBef>
          <a:spcPts val="585"/>
        </a:spcBef>
        <a:buFont typeface="Arial" panose="020B0604020202020204" pitchFamily="34" charset="0"/>
        <a:buChar char="•"/>
        <a:defRPr sz="2100" kern="1200">
          <a:solidFill>
            <a:schemeClr val="tx1"/>
          </a:solidFill>
          <a:latin typeface="+mn-lt"/>
          <a:ea typeface="+mn-ea"/>
          <a:cs typeface="+mn-cs"/>
        </a:defRPr>
      </a:lvl9pPr>
    </p:bodyStyle>
    <p:otherStyle>
      <a:defPPr>
        <a:defRPr lang="zh-CN"/>
      </a:defPPr>
      <a:lvl1pPr marL="0" algn="l" defTabSz="1067435" rtl="0" eaLnBrk="1" latinLnBrk="0" hangingPunct="1">
        <a:defRPr sz="2100" kern="1200">
          <a:solidFill>
            <a:schemeClr val="tx1"/>
          </a:solidFill>
          <a:latin typeface="+mn-lt"/>
          <a:ea typeface="+mn-ea"/>
          <a:cs typeface="+mn-cs"/>
        </a:defRPr>
      </a:lvl1pPr>
      <a:lvl2pPr marL="533400" algn="l" defTabSz="1067435" rtl="0" eaLnBrk="1" latinLnBrk="0" hangingPunct="1">
        <a:defRPr sz="2100" kern="1200">
          <a:solidFill>
            <a:schemeClr val="tx1"/>
          </a:solidFill>
          <a:latin typeface="+mn-lt"/>
          <a:ea typeface="+mn-ea"/>
          <a:cs typeface="+mn-cs"/>
        </a:defRPr>
      </a:lvl2pPr>
      <a:lvl3pPr marL="1067435" algn="l" defTabSz="1067435" rtl="0" eaLnBrk="1" latinLnBrk="0" hangingPunct="1">
        <a:defRPr sz="2100" kern="1200">
          <a:solidFill>
            <a:schemeClr val="tx1"/>
          </a:solidFill>
          <a:latin typeface="+mn-lt"/>
          <a:ea typeface="+mn-ea"/>
          <a:cs typeface="+mn-cs"/>
        </a:defRPr>
      </a:lvl3pPr>
      <a:lvl4pPr marL="1600835" algn="l" defTabSz="1067435" rtl="0" eaLnBrk="1" latinLnBrk="0" hangingPunct="1">
        <a:defRPr sz="2100" kern="1200">
          <a:solidFill>
            <a:schemeClr val="tx1"/>
          </a:solidFill>
          <a:latin typeface="+mn-lt"/>
          <a:ea typeface="+mn-ea"/>
          <a:cs typeface="+mn-cs"/>
        </a:defRPr>
      </a:lvl4pPr>
      <a:lvl5pPr marL="2134235" algn="l" defTabSz="1067435" rtl="0" eaLnBrk="1" latinLnBrk="0" hangingPunct="1">
        <a:defRPr sz="2100" kern="1200">
          <a:solidFill>
            <a:schemeClr val="tx1"/>
          </a:solidFill>
          <a:latin typeface="+mn-lt"/>
          <a:ea typeface="+mn-ea"/>
          <a:cs typeface="+mn-cs"/>
        </a:defRPr>
      </a:lvl5pPr>
      <a:lvl6pPr marL="2667635" algn="l" defTabSz="1067435" rtl="0" eaLnBrk="1" latinLnBrk="0" hangingPunct="1">
        <a:defRPr sz="2100" kern="1200">
          <a:solidFill>
            <a:schemeClr val="tx1"/>
          </a:solidFill>
          <a:latin typeface="+mn-lt"/>
          <a:ea typeface="+mn-ea"/>
          <a:cs typeface="+mn-cs"/>
        </a:defRPr>
      </a:lvl6pPr>
      <a:lvl7pPr marL="3201670" algn="l" defTabSz="1067435" rtl="0" eaLnBrk="1" latinLnBrk="0" hangingPunct="1">
        <a:defRPr sz="2100" kern="1200">
          <a:solidFill>
            <a:schemeClr val="tx1"/>
          </a:solidFill>
          <a:latin typeface="+mn-lt"/>
          <a:ea typeface="+mn-ea"/>
          <a:cs typeface="+mn-cs"/>
        </a:defRPr>
      </a:lvl7pPr>
      <a:lvl8pPr marL="3735070" algn="l" defTabSz="1067435" rtl="0" eaLnBrk="1" latinLnBrk="0" hangingPunct="1">
        <a:defRPr sz="2100" kern="1200">
          <a:solidFill>
            <a:schemeClr val="tx1"/>
          </a:solidFill>
          <a:latin typeface="+mn-lt"/>
          <a:ea typeface="+mn-ea"/>
          <a:cs typeface="+mn-cs"/>
        </a:defRPr>
      </a:lvl8pPr>
      <a:lvl9pPr marL="4268470" algn="l" defTabSz="1067435"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2.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3.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9" Type="http://schemas.openxmlformats.org/officeDocument/2006/relationships/image" Target="../media/image15.png"/><Relationship Id="rId8" Type="http://schemas.openxmlformats.org/officeDocument/2006/relationships/image" Target="../media/image14.png"/><Relationship Id="rId7" Type="http://schemas.openxmlformats.org/officeDocument/2006/relationships/image" Target="../media/image13.png"/><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3" Type="http://schemas.openxmlformats.org/officeDocument/2006/relationships/image" Target="../media/image9.png"/><Relationship Id="rId25" Type="http://schemas.openxmlformats.org/officeDocument/2006/relationships/notesSlide" Target="../notesSlides/notesSlide4.xml"/><Relationship Id="rId24" Type="http://schemas.openxmlformats.org/officeDocument/2006/relationships/slideLayout" Target="../slideLayouts/slideLayout3.xml"/><Relationship Id="rId23" Type="http://schemas.microsoft.com/office/2007/relationships/diagramDrawing" Target="../diagrams/drawing2.xml"/><Relationship Id="rId22" Type="http://schemas.openxmlformats.org/officeDocument/2006/relationships/diagramColors" Target="../diagrams/colors2.xml"/><Relationship Id="rId21" Type="http://schemas.openxmlformats.org/officeDocument/2006/relationships/diagramQuickStyle" Target="../diagrams/quickStyle2.xml"/><Relationship Id="rId20" Type="http://schemas.openxmlformats.org/officeDocument/2006/relationships/diagramLayout" Target="../diagrams/layout2.xml"/><Relationship Id="rId2" Type="http://schemas.openxmlformats.org/officeDocument/2006/relationships/image" Target="../media/image8.png"/><Relationship Id="rId19" Type="http://schemas.openxmlformats.org/officeDocument/2006/relationships/diagramData" Target="../diagrams/data2.xml"/><Relationship Id="rId18" Type="http://schemas.openxmlformats.org/officeDocument/2006/relationships/image" Target="../media/image24.png"/><Relationship Id="rId17" Type="http://schemas.openxmlformats.org/officeDocument/2006/relationships/image" Target="../media/image23.png"/><Relationship Id="rId16" Type="http://schemas.openxmlformats.org/officeDocument/2006/relationships/image" Target="../media/image22.png"/><Relationship Id="rId15" Type="http://schemas.openxmlformats.org/officeDocument/2006/relationships/image" Target="../media/image21.png"/><Relationship Id="rId14" Type="http://schemas.openxmlformats.org/officeDocument/2006/relationships/image" Target="../media/image20.png"/><Relationship Id="rId13" Type="http://schemas.openxmlformats.org/officeDocument/2006/relationships/image" Target="../media/image19.png"/><Relationship Id="rId12" Type="http://schemas.openxmlformats.org/officeDocument/2006/relationships/image" Target="../media/image18.png"/><Relationship Id="rId11" Type="http://schemas.openxmlformats.org/officeDocument/2006/relationships/image" Target="../media/image17.png"/><Relationship Id="rId10" Type="http://schemas.openxmlformats.org/officeDocument/2006/relationships/image" Target="../media/image16.png"/><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9" Type="http://schemas.openxmlformats.org/officeDocument/2006/relationships/notesSlide" Target="../notesSlides/notesSlide5.xml"/><Relationship Id="rId8" Type="http://schemas.openxmlformats.org/officeDocument/2006/relationships/slideLayout" Target="../slideLayouts/slideLayout3.xml"/><Relationship Id="rId7" Type="http://schemas.microsoft.com/office/2007/relationships/diagramDrawing" Target="../diagrams/drawing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3" Type="http://schemas.openxmlformats.org/officeDocument/2006/relationships/diagramData" Target="../diagrams/data3.xml"/><Relationship Id="rId2" Type="http://schemas.openxmlformats.org/officeDocument/2006/relationships/image" Target="../media/image26.png"/><Relationship Id="rId1"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6.xml"/><Relationship Id="rId7"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image" Target="../media/image27.jpeg"/></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7.xml"/><Relationship Id="rId7"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image" Target="../media/image28.jpeg"/></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8.xml"/><Relationship Id="rId7" Type="http://schemas.openxmlformats.org/officeDocument/2006/relationships/slideLayout" Target="../slideLayouts/slideLayout3.xml"/><Relationship Id="rId6" Type="http://schemas.openxmlformats.org/officeDocument/2006/relationships/image" Target="../media/image29.jpeg"/><Relationship Id="rId5" Type="http://schemas.microsoft.com/office/2007/relationships/diagramDrawing" Target="../diagrams/drawing6.xml"/><Relationship Id="rId4" Type="http://schemas.openxmlformats.org/officeDocument/2006/relationships/diagramColors" Target="../diagrams/colors6.xml"/><Relationship Id="rId3" Type="http://schemas.openxmlformats.org/officeDocument/2006/relationships/diagramQuickStyle" Target="../diagrams/quickStyle6.xml"/><Relationship Id="rId2" Type="http://schemas.openxmlformats.org/officeDocument/2006/relationships/diagramLayout" Target="../diagrams/layout6.xml"/><Relationship Id="rId1" Type="http://schemas.openxmlformats.org/officeDocument/2006/relationships/diagramData" Target="../diagrams/data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2019多规中心\ppt底子\2版\1封面.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640" y="0"/>
            <a:ext cx="13753496" cy="8496300"/>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Rectangle 2"/>
          <p:cNvSpPr txBox="1">
            <a:spLocks noChangeArrowheads="1"/>
          </p:cNvSpPr>
          <p:nvPr/>
        </p:nvSpPr>
        <p:spPr bwMode="auto">
          <a:xfrm>
            <a:off x="0" y="2356878"/>
            <a:ext cx="13754100" cy="1748050"/>
          </a:xfrm>
          <a:prstGeom prst="rect">
            <a:avLst/>
          </a:prstGeom>
          <a:noFill/>
          <a:ln>
            <a:noFill/>
          </a:ln>
        </p:spPr>
        <p:txBody>
          <a:bodyPr lIns="91377" tIns="45688" rIns="91377" bIns="45688"/>
          <a:lstStyle>
            <a:lvl1pPr defTabSz="1268730" eaLnBrk="0" hangingPunct="0">
              <a:defRPr b="1">
                <a:solidFill>
                  <a:schemeClr val="tx1"/>
                </a:solidFill>
                <a:latin typeface="Arial" panose="020B0604020202020204" pitchFamily="34" charset="0"/>
                <a:ea typeface="宋体" panose="02010600030101010101" pitchFamily="2" charset="-122"/>
              </a:defRPr>
            </a:lvl1pPr>
            <a:lvl2pPr marL="742950" indent="-285750" defTabSz="1268730" eaLnBrk="0" hangingPunct="0">
              <a:defRPr b="1">
                <a:solidFill>
                  <a:schemeClr val="tx1"/>
                </a:solidFill>
                <a:latin typeface="Arial" panose="020B0604020202020204" pitchFamily="34" charset="0"/>
                <a:ea typeface="宋体" panose="02010600030101010101" pitchFamily="2" charset="-122"/>
              </a:defRPr>
            </a:lvl2pPr>
            <a:lvl3pPr marL="1143000" indent="-228600" defTabSz="1268730" eaLnBrk="0" hangingPunct="0">
              <a:defRPr b="1">
                <a:solidFill>
                  <a:schemeClr val="tx1"/>
                </a:solidFill>
                <a:latin typeface="Arial" panose="020B0604020202020204" pitchFamily="34" charset="0"/>
                <a:ea typeface="宋体" panose="02010600030101010101" pitchFamily="2" charset="-122"/>
              </a:defRPr>
            </a:lvl3pPr>
            <a:lvl4pPr marL="1600200" indent="-228600" defTabSz="1268730" eaLnBrk="0" hangingPunct="0">
              <a:defRPr b="1">
                <a:solidFill>
                  <a:schemeClr val="tx1"/>
                </a:solidFill>
                <a:latin typeface="Arial" panose="020B0604020202020204" pitchFamily="34" charset="0"/>
                <a:ea typeface="宋体" panose="02010600030101010101" pitchFamily="2" charset="-122"/>
              </a:defRPr>
            </a:lvl4pPr>
            <a:lvl5pPr marL="2057400" indent="-228600" defTabSz="1268730" eaLnBrk="0" hangingPunct="0">
              <a:defRPr b="1">
                <a:solidFill>
                  <a:schemeClr val="tx1"/>
                </a:solidFill>
                <a:latin typeface="Arial" panose="020B0604020202020204" pitchFamily="34" charset="0"/>
                <a:ea typeface="宋体" panose="02010600030101010101" pitchFamily="2" charset="-122"/>
              </a:defRPr>
            </a:lvl5pPr>
            <a:lvl6pPr marL="2514600" indent="-228600" defTabSz="126873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defTabSz="126873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defTabSz="126873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defTabSz="126873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defTabSz="1543050" eaLnBrk="1" hangingPunct="1">
              <a:spcAft>
                <a:spcPts val="0"/>
              </a:spcAft>
              <a:defRPr/>
            </a:pPr>
            <a:r>
              <a:rPr lang="zh-CN" altLang="en-US" sz="5400" kern="100" dirty="0">
                <a:solidFill>
                  <a:schemeClr val="bg1"/>
                </a:solidFill>
                <a:latin typeface="微软雅黑" panose="020B0503020204020204" pitchFamily="34" charset="-122"/>
                <a:ea typeface="微软雅黑" panose="020B0503020204020204" pitchFamily="34" charset="-122"/>
                <a:cs typeface="Calibri" panose="020F0502020204030204" charset="0"/>
              </a:rPr>
              <a:t>沈阳市土地征收成片开发政策解读</a:t>
            </a:r>
            <a:endParaRPr lang="zh-CN" altLang="en-US" sz="5400" kern="100" dirty="0">
              <a:solidFill>
                <a:schemeClr val="bg1"/>
              </a:solidFill>
              <a:latin typeface="微软雅黑" panose="020B0503020204020204" pitchFamily="34" charset="-122"/>
              <a:ea typeface="微软雅黑" panose="020B0503020204020204" pitchFamily="34" charset="-122"/>
              <a:cs typeface="Calibri" panose="020F0502020204030204" charset="0"/>
            </a:endParaRPr>
          </a:p>
          <a:p>
            <a:pPr defTabSz="1543050" eaLnBrk="1" hangingPunct="1">
              <a:spcAft>
                <a:spcPts val="0"/>
              </a:spcAft>
              <a:defRPr/>
            </a:pPr>
            <a:endParaRPr lang="zh-CN" altLang="en-US" sz="5400" kern="100" dirty="0">
              <a:solidFill>
                <a:schemeClr val="bg1"/>
              </a:solidFill>
              <a:latin typeface="微软雅黑" panose="020B0503020204020204" pitchFamily="34" charset="-122"/>
              <a:ea typeface="微软雅黑" panose="020B0503020204020204" pitchFamily="34" charset="-122"/>
              <a:cs typeface="Calibri" panose="020F0502020204030204" charset="0"/>
            </a:endParaRPr>
          </a:p>
        </p:txBody>
      </p:sp>
      <p:sp>
        <p:nvSpPr>
          <p:cNvPr id="4" name="矩形 3"/>
          <p:cNvSpPr/>
          <p:nvPr/>
        </p:nvSpPr>
        <p:spPr>
          <a:xfrm>
            <a:off x="0" y="7234371"/>
            <a:ext cx="13754100" cy="830997"/>
          </a:xfrm>
          <a:prstGeom prst="rect">
            <a:avLst/>
          </a:prstGeom>
        </p:spPr>
        <p:txBody>
          <a:bodyPr wrap="square">
            <a:spAutoFit/>
          </a:bodyPr>
          <a:lstStyle/>
          <a:p>
            <a:pPr>
              <a:lnSpc>
                <a:spcPct val="120000"/>
              </a:lnSpc>
            </a:pPr>
            <a:r>
              <a:rPr lang="zh-CN" altLang="en-US" sz="2000" dirty="0">
                <a:solidFill>
                  <a:schemeClr val="bg1"/>
                </a:solidFill>
                <a:latin typeface="微软雅黑" panose="020B0503020204020204" pitchFamily="34" charset="-122"/>
                <a:ea typeface="微软雅黑" panose="020B0503020204020204" pitchFamily="34" charset="-122"/>
              </a:rPr>
              <a:t>沈阳市自然资源局</a:t>
            </a:r>
            <a:endParaRPr lang="en-US" altLang="zh-CN" sz="2000" dirty="0">
              <a:solidFill>
                <a:schemeClr val="bg1"/>
              </a:solidFill>
              <a:latin typeface="微软雅黑" panose="020B0503020204020204" pitchFamily="34" charset="-122"/>
              <a:ea typeface="微软雅黑" panose="020B0503020204020204" pitchFamily="34" charset="-122"/>
            </a:endParaRPr>
          </a:p>
          <a:p>
            <a:pPr>
              <a:lnSpc>
                <a:spcPct val="120000"/>
              </a:lnSpc>
            </a:pPr>
            <a:r>
              <a:rPr lang="en-US" altLang="zh-CN" sz="2000" dirty="0">
                <a:solidFill>
                  <a:schemeClr val="bg1"/>
                </a:solidFill>
                <a:latin typeface="微软雅黑" panose="020B0503020204020204" pitchFamily="34" charset="-122"/>
                <a:ea typeface="微软雅黑" panose="020B0503020204020204" pitchFamily="34" charset="-122"/>
              </a:rPr>
              <a:t>2021</a:t>
            </a:r>
            <a:r>
              <a:rPr lang="zh-CN" altLang="en-US" sz="2000" dirty="0" smtClean="0">
                <a:solidFill>
                  <a:schemeClr val="bg1"/>
                </a:solidFill>
                <a:latin typeface="微软雅黑" panose="020B0503020204020204" pitchFamily="34" charset="-122"/>
                <a:ea typeface="微软雅黑" panose="020B0503020204020204" pitchFamily="34" charset="-122"/>
              </a:rPr>
              <a:t>年</a:t>
            </a:r>
            <a:r>
              <a:rPr lang="en-US" altLang="zh-CN" sz="2000" dirty="0" smtClean="0">
                <a:solidFill>
                  <a:schemeClr val="bg1"/>
                </a:solidFill>
                <a:latin typeface="微软雅黑" panose="020B0503020204020204" pitchFamily="34" charset="-122"/>
                <a:ea typeface="微软雅黑" panose="020B0503020204020204" pitchFamily="34" charset="-122"/>
              </a:rPr>
              <a:t>12</a:t>
            </a:r>
            <a:r>
              <a:rPr lang="zh-CN" altLang="en-US" sz="2000" dirty="0" smtClean="0">
                <a:solidFill>
                  <a:schemeClr val="bg1"/>
                </a:solidFill>
                <a:latin typeface="微软雅黑" panose="020B0503020204020204" pitchFamily="34" charset="-122"/>
                <a:ea typeface="微软雅黑" panose="020B0503020204020204" pitchFamily="34" charset="-122"/>
              </a:rPr>
              <a:t>月</a:t>
            </a:r>
            <a:endParaRPr lang="en-US" altLang="zh-CN"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220129" y="384189"/>
            <a:ext cx="2621280" cy="460375"/>
          </a:xfrm>
          <a:prstGeom prst="rect">
            <a:avLst/>
          </a:prstGeom>
          <a:noFill/>
          <a:ln w="9525">
            <a:noFill/>
            <a:miter lim="800000"/>
          </a:ln>
        </p:spPr>
        <p:txBody>
          <a:bodyPr wrap="none">
            <a:spAutoFit/>
          </a:bodyPr>
          <a:lstStyle>
            <a:defPPr>
              <a:defRPr lang="zh-CN"/>
            </a:defPPr>
            <a:lvl1pPr algn="l" defTabSz="812165" eaLnBrk="0" hangingPunct="0">
              <a:defRPr sz="2400">
                <a:solidFill>
                  <a:srgbClr val="C00000"/>
                </a:solidFill>
                <a:latin typeface="+mn-ea"/>
                <a:ea typeface="+mn-ea"/>
              </a:defRPr>
            </a:lvl1pPr>
          </a:lstStyle>
          <a:p>
            <a:r>
              <a:rPr lang="zh-CN" altLang="zh-CN" dirty="0"/>
              <a:t>三、政策主要内容</a:t>
            </a:r>
            <a:endParaRPr lang="zh-CN" altLang="zh-CN" dirty="0"/>
          </a:p>
        </p:txBody>
      </p:sp>
      <p:sp>
        <p:nvSpPr>
          <p:cNvPr id="4" name="矩形 3"/>
          <p:cNvSpPr/>
          <p:nvPr/>
        </p:nvSpPr>
        <p:spPr>
          <a:xfrm>
            <a:off x="972394" y="1152600"/>
            <a:ext cx="11654129" cy="5836285"/>
          </a:xfrm>
          <a:prstGeom prst="rect">
            <a:avLst/>
          </a:prstGeom>
        </p:spPr>
        <p:txBody>
          <a:bodyPr wrap="square">
            <a:spAutoFit/>
          </a:bodyPr>
          <a:lstStyle/>
          <a:p>
            <a:pPr indent="457200" algn="l">
              <a:lnSpc>
                <a:spcPts val="2800"/>
              </a:lnSpc>
            </a:pPr>
            <a:r>
              <a:rPr altLang="zh-CN" b="0" dirty="0">
                <a:solidFill>
                  <a:prstClr val="black"/>
                </a:solidFill>
                <a:latin typeface="+mn-ea"/>
                <a:ea typeface="+mn-ea"/>
              </a:rPr>
              <a:t>（一）明确县（市、区）政府编制成片开发方案的条件。主要是明确了成片开发区域应符合国土空间规划及用途管制的要求，合理避让永久基本农田和生态保护红线，位于城镇开发边界内的集中建设区，并与详细规划做好衔接；明确了一个完整的成片开发范围内基础设施、公共服务设施以及其他公益性用地的比例一般不低于40%，比例确实难以达到40%的，区、县（市）人民政府应对原因及合理性进行分析说明；明确了要紧密结合城镇建设发展情况，合理安排成片开发用地时序和布局，每个成片开发方案确定的成片开发范围原则上应当集中连片、相对完整，可以包含一个或多个拟征收地块，以及地块之间相连的其他区域，不同片区开发方案确定的范围不得重叠；明确了成片开发需征收或部分征收农村集体所有土地，需经该集体经济组织成员村民会议三分之二以上成员或三分之二以上村民代表同意。</a:t>
            </a:r>
            <a:endParaRPr altLang="zh-CN" b="0" dirty="0">
              <a:solidFill>
                <a:prstClr val="black"/>
              </a:solidFill>
              <a:latin typeface="+mn-ea"/>
              <a:ea typeface="+mn-ea"/>
            </a:endParaRPr>
          </a:p>
          <a:p>
            <a:pPr indent="457200" algn="l">
              <a:lnSpc>
                <a:spcPts val="2800"/>
              </a:lnSpc>
            </a:pPr>
            <a:r>
              <a:rPr altLang="zh-CN" b="0" dirty="0">
                <a:solidFill>
                  <a:prstClr val="black"/>
                </a:solidFill>
                <a:latin typeface="+mn-ea"/>
                <a:ea typeface="+mn-ea"/>
              </a:rPr>
              <a:t>（二）明确不予批准和限制批准的情形。不予批准情形包括未按程序编制、上报、审查论证的；涉及占用永久基本农田的；连续两年未完成已批准的成片开发方案安排的年度实施计划的；其他法律规定不符合批准条件的。限制批准情形包括区、县（市）域内近五年平均供地率低于全市总体水平的；区、县（市）域内批而未供和闲置土地未完成上级下达的“增存挂钩”上一考核节点处置任务的。</a:t>
            </a:r>
            <a:endParaRPr altLang="zh-CN" b="0" dirty="0">
              <a:solidFill>
                <a:prstClr val="black"/>
              </a:solidFill>
              <a:latin typeface="+mn-ea"/>
              <a:ea typeface="+mn-ea"/>
            </a:endParaRPr>
          </a:p>
          <a:p>
            <a:pPr indent="457200" algn="l">
              <a:lnSpc>
                <a:spcPts val="2800"/>
              </a:lnSpc>
            </a:pPr>
            <a:r>
              <a:rPr altLang="zh-CN" b="0" dirty="0">
                <a:solidFill>
                  <a:prstClr val="black"/>
                </a:solidFill>
                <a:latin typeface="+mn-ea"/>
                <a:ea typeface="+mn-ea"/>
              </a:rPr>
              <a:t>（三）明确编制、审查和批准方式。成片开发方案由各区、县（市）人民政府依据当地国民经济和社会发展规划、国土空间规划组织编制，纳入当地国民经济和社会发展年度计划。成片开发方案编制完成并经专家论证和公众参与后，提报市自然资源局审查，市自然资源局组织专家论证审查后，呈报沈阳市规划和土地资源管理委员会审核批准。</a:t>
            </a:r>
            <a:endParaRPr altLang="zh-CN" b="0" dirty="0">
              <a:solidFill>
                <a:prstClr val="black"/>
              </a:solidFill>
              <a:latin typeface="+mn-ea"/>
              <a:ea typeface="+mn-ea"/>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26"/>
          <p:cNvSpPr txBox="1">
            <a:spLocks noChangeArrowheads="1"/>
          </p:cNvSpPr>
          <p:nvPr/>
        </p:nvSpPr>
        <p:spPr bwMode="auto">
          <a:xfrm>
            <a:off x="364526" y="1224608"/>
            <a:ext cx="5432404" cy="1887640"/>
          </a:xfrm>
          <a:prstGeom prst="rect">
            <a:avLst/>
          </a:prstGeom>
          <a:noFill/>
          <a:ln>
            <a:noFill/>
          </a:ln>
        </p:spPr>
        <p:txBody>
          <a:bodyPr wrap="square" lIns="91386" tIns="45692" rIns="91386" bIns="45692">
            <a:spAutoFit/>
          </a:bodyPr>
          <a:lstStyle>
            <a:defPPr>
              <a:defRPr lang="zh-CN"/>
            </a:defPPr>
            <a:lvl1pPr indent="457200" algn="l" eaLnBrk="1" latinLnBrk="0" hangingPunct="1">
              <a:lnSpc>
                <a:spcPct val="150000"/>
              </a:lnSpc>
              <a:spcBef>
                <a:spcPts val="0"/>
              </a:spcBef>
              <a:defRPr b="0">
                <a:solidFill>
                  <a:prstClr val="black"/>
                </a:solidFill>
                <a:latin typeface="+mn-ea"/>
                <a:ea typeface="+mn-ea"/>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nSpc>
                <a:spcPts val="2800"/>
              </a:lnSpc>
            </a:pPr>
            <a:r>
              <a:rPr lang="zh-CN" altLang="en-US" b="1" dirty="0"/>
              <a:t>成片开发</a:t>
            </a:r>
            <a:r>
              <a:rPr lang="zh-CN" altLang="en-US" dirty="0"/>
              <a:t>是指在国土空间规划确定的城镇开发边界内的</a:t>
            </a:r>
            <a:r>
              <a:rPr lang="zh-CN" altLang="en-US" dirty="0">
                <a:solidFill>
                  <a:srgbClr val="FF0000"/>
                </a:solidFill>
              </a:rPr>
              <a:t>集中建设区</a:t>
            </a:r>
            <a:r>
              <a:rPr lang="en-US" altLang="zh-CN" dirty="0"/>
              <a:t>,</a:t>
            </a:r>
            <a:r>
              <a:rPr lang="zh-CN" altLang="en-US" dirty="0"/>
              <a:t>由市、县</a:t>
            </a:r>
            <a:r>
              <a:rPr lang="en-US" altLang="zh-CN" dirty="0"/>
              <a:t>(</a:t>
            </a:r>
            <a:r>
              <a:rPr lang="zh-CN" altLang="en-US" dirty="0"/>
              <a:t>市、区</a:t>
            </a:r>
            <a:r>
              <a:rPr lang="en-US" altLang="zh-CN" dirty="0"/>
              <a:t>)</a:t>
            </a:r>
            <a:r>
              <a:rPr lang="zh-CN" altLang="en-US" dirty="0"/>
              <a:t>政府组织的对一定范围的土地进行的综合性开发建设活动</a:t>
            </a:r>
            <a:r>
              <a:rPr lang="zh-CN" altLang="en-US" dirty="0" smtClean="0"/>
              <a:t>。</a:t>
            </a:r>
            <a:r>
              <a:rPr lang="zh-CN" altLang="en-US" dirty="0"/>
              <a:t>开展“成片开发”专项工作主要原因包括以下三个方面：</a:t>
            </a:r>
            <a:endParaRPr lang="en-US" altLang="zh-CN" dirty="0"/>
          </a:p>
          <a:p>
            <a:pPr>
              <a:lnSpc>
                <a:spcPts val="2800"/>
              </a:lnSpc>
            </a:pPr>
            <a:endParaRPr lang="en-US" altLang="zh-CN" dirty="0"/>
          </a:p>
        </p:txBody>
      </p:sp>
      <p:sp>
        <p:nvSpPr>
          <p:cNvPr id="30" name="文本框 29"/>
          <p:cNvSpPr txBox="1"/>
          <p:nvPr/>
        </p:nvSpPr>
        <p:spPr>
          <a:xfrm>
            <a:off x="220129" y="384189"/>
            <a:ext cx="3535680" cy="460375"/>
          </a:xfrm>
          <a:prstGeom prst="rect">
            <a:avLst/>
          </a:prstGeom>
          <a:noFill/>
          <a:ln w="9525">
            <a:noFill/>
            <a:miter lim="800000"/>
          </a:ln>
        </p:spPr>
        <p:txBody>
          <a:bodyPr wrap="none">
            <a:spAutoFit/>
          </a:bodyPr>
          <a:lstStyle>
            <a:defPPr>
              <a:defRPr lang="zh-CN"/>
            </a:defPPr>
            <a:lvl1pPr algn="l" defTabSz="812165" eaLnBrk="0" hangingPunct="0">
              <a:defRPr sz="2400">
                <a:solidFill>
                  <a:srgbClr val="C00000"/>
                </a:solidFill>
                <a:latin typeface="+mn-ea"/>
                <a:ea typeface="+mn-ea"/>
              </a:defRPr>
            </a:lvl1pPr>
          </a:lstStyle>
          <a:p>
            <a:r>
              <a:rPr lang="zh-CN" altLang="zh-CN" dirty="0"/>
              <a:t>一、政策制定背景及要求</a:t>
            </a:r>
            <a:endParaRPr lang="zh-CN" altLang="zh-CN" dirty="0"/>
          </a:p>
        </p:txBody>
      </p:sp>
      <p:sp>
        <p:nvSpPr>
          <p:cNvPr id="2" name="矩形 1"/>
          <p:cNvSpPr/>
          <p:nvPr/>
        </p:nvSpPr>
        <p:spPr>
          <a:xfrm>
            <a:off x="6325324" y="1152600"/>
            <a:ext cx="6816422" cy="2882840"/>
          </a:xfrm>
          <a:prstGeom prst="rect">
            <a:avLst/>
          </a:prstGeom>
        </p:spPr>
        <p:txBody>
          <a:bodyPr wrap="square">
            <a:spAutoFit/>
          </a:bodyPr>
          <a:lstStyle/>
          <a:p>
            <a:pPr indent="457200" algn="l">
              <a:lnSpc>
                <a:spcPts val="2800"/>
              </a:lnSpc>
            </a:pPr>
            <a:r>
              <a:rPr lang="zh-CN" altLang="zh-CN" dirty="0" smtClean="0">
                <a:solidFill>
                  <a:prstClr val="black"/>
                </a:solidFill>
                <a:latin typeface="+mn-ea"/>
                <a:ea typeface="+mn-ea"/>
              </a:rPr>
              <a:t>一</a:t>
            </a:r>
            <a:r>
              <a:rPr lang="zh-CN" altLang="zh-CN" dirty="0">
                <a:solidFill>
                  <a:prstClr val="black"/>
                </a:solidFill>
                <a:latin typeface="+mn-ea"/>
                <a:ea typeface="+mn-ea"/>
              </a:rPr>
              <a:t>是“成片开发”是新修订《土地管理法》的重大改革事项</a:t>
            </a:r>
            <a:r>
              <a:rPr lang="zh-CN" altLang="zh-CN" dirty="0" smtClean="0">
                <a:solidFill>
                  <a:prstClr val="black"/>
                </a:solidFill>
                <a:latin typeface="+mn-ea"/>
                <a:ea typeface="+mn-ea"/>
              </a:rPr>
              <a:t>。</a:t>
            </a:r>
            <a:endParaRPr lang="en-US" altLang="zh-CN" dirty="0" smtClean="0">
              <a:solidFill>
                <a:prstClr val="black"/>
              </a:solidFill>
              <a:latin typeface="+mn-ea"/>
              <a:ea typeface="+mn-ea"/>
            </a:endParaRPr>
          </a:p>
          <a:p>
            <a:pPr indent="457200" algn="l">
              <a:lnSpc>
                <a:spcPts val="2800"/>
              </a:lnSpc>
            </a:pPr>
            <a:r>
              <a:rPr lang="zh-CN" altLang="zh-CN" b="0" dirty="0" smtClean="0">
                <a:solidFill>
                  <a:prstClr val="black"/>
                </a:solidFill>
                <a:latin typeface="+mn-ea"/>
                <a:ea typeface="+mn-ea"/>
              </a:rPr>
              <a:t>按照</a:t>
            </a:r>
            <a:r>
              <a:rPr lang="zh-CN" altLang="zh-CN" b="0" dirty="0">
                <a:solidFill>
                  <a:prstClr val="black"/>
                </a:solidFill>
                <a:latin typeface="+mn-ea"/>
                <a:ea typeface="+mn-ea"/>
              </a:rPr>
              <a:t>新法要求，具备征收条件必须满足项目类型为军事外交、能源、交通、水利、科教文卫、扶贫搬迁、保障性安居工程等公共利益需要或者纳入成片开发范围</a:t>
            </a:r>
            <a:r>
              <a:rPr lang="zh-CN" altLang="zh-CN" b="0" dirty="0" smtClean="0">
                <a:solidFill>
                  <a:prstClr val="black"/>
                </a:solidFill>
                <a:latin typeface="+mn-ea"/>
                <a:ea typeface="+mn-ea"/>
              </a:rPr>
              <a:t>。</a:t>
            </a:r>
            <a:endParaRPr lang="en-US" altLang="zh-CN" b="0" dirty="0" smtClean="0">
              <a:solidFill>
                <a:prstClr val="black"/>
              </a:solidFill>
              <a:latin typeface="+mn-ea"/>
              <a:ea typeface="+mn-ea"/>
            </a:endParaRPr>
          </a:p>
          <a:p>
            <a:pPr indent="457200" algn="l">
              <a:lnSpc>
                <a:spcPts val="2800"/>
              </a:lnSpc>
            </a:pPr>
            <a:r>
              <a:rPr lang="zh-CN" altLang="zh-CN" b="0" dirty="0" smtClean="0">
                <a:solidFill>
                  <a:prstClr val="black"/>
                </a:solidFill>
                <a:latin typeface="+mn-ea"/>
                <a:ea typeface="+mn-ea"/>
              </a:rPr>
              <a:t>自</a:t>
            </a:r>
            <a:r>
              <a:rPr lang="en-US" altLang="zh-CN" b="0" dirty="0">
                <a:solidFill>
                  <a:srgbClr val="FF0000"/>
                </a:solidFill>
                <a:latin typeface="+mn-ea"/>
                <a:ea typeface="+mn-ea"/>
              </a:rPr>
              <a:t>2022</a:t>
            </a:r>
            <a:r>
              <a:rPr lang="zh-CN" altLang="zh-CN" b="0" dirty="0">
                <a:solidFill>
                  <a:srgbClr val="FF0000"/>
                </a:solidFill>
                <a:latin typeface="+mn-ea"/>
                <a:ea typeface="+mn-ea"/>
              </a:rPr>
              <a:t>年</a:t>
            </a:r>
            <a:r>
              <a:rPr lang="en-US" altLang="zh-CN" b="0" dirty="0">
                <a:solidFill>
                  <a:srgbClr val="FF0000"/>
                </a:solidFill>
                <a:latin typeface="+mn-ea"/>
                <a:ea typeface="+mn-ea"/>
              </a:rPr>
              <a:t>1</a:t>
            </a:r>
            <a:r>
              <a:rPr lang="zh-CN" altLang="zh-CN" b="0" dirty="0">
                <a:solidFill>
                  <a:srgbClr val="FF0000"/>
                </a:solidFill>
                <a:latin typeface="+mn-ea"/>
                <a:ea typeface="+mn-ea"/>
              </a:rPr>
              <a:t>月</a:t>
            </a:r>
            <a:r>
              <a:rPr lang="en-US" altLang="zh-CN" b="0" dirty="0">
                <a:solidFill>
                  <a:srgbClr val="FF0000"/>
                </a:solidFill>
                <a:latin typeface="+mn-ea"/>
                <a:ea typeface="+mn-ea"/>
              </a:rPr>
              <a:t>1</a:t>
            </a:r>
            <a:r>
              <a:rPr lang="zh-CN" altLang="zh-CN" b="0" dirty="0">
                <a:solidFill>
                  <a:srgbClr val="FF0000"/>
                </a:solidFill>
                <a:latin typeface="+mn-ea"/>
                <a:ea typeface="+mn-ea"/>
              </a:rPr>
              <a:t>日</a:t>
            </a:r>
            <a:r>
              <a:rPr lang="zh-CN" altLang="zh-CN" b="0" dirty="0">
                <a:solidFill>
                  <a:prstClr val="black"/>
                </a:solidFill>
                <a:latin typeface="+mn-ea"/>
                <a:ea typeface="+mn-ea"/>
              </a:rPr>
              <a:t>起，工业、商业、居住等县（市）、区重点招商项目不符合公共利益类型且选址不纳入成片开发范围的，将不再符合办理土地征收要求。</a:t>
            </a:r>
            <a:endParaRPr lang="zh-CN" altLang="zh-CN" b="0" dirty="0">
              <a:solidFill>
                <a:prstClr val="black"/>
              </a:solidFill>
              <a:latin typeface="+mn-ea"/>
              <a:ea typeface="+mn-ea"/>
            </a:endParaRPr>
          </a:p>
          <a:p>
            <a:endParaRPr lang="zh-CN" altLang="en-US" b="0" dirty="0">
              <a:solidFill>
                <a:prstClr val="black"/>
              </a:solidFill>
              <a:latin typeface="+mn-ea"/>
              <a:ea typeface="+mn-ea"/>
            </a:endParaRPr>
          </a:p>
        </p:txBody>
      </p:sp>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77178" y="3413156"/>
            <a:ext cx="5207099"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1" name="矩形 90"/>
          <p:cNvSpPr/>
          <p:nvPr/>
        </p:nvSpPr>
        <p:spPr bwMode="auto">
          <a:xfrm>
            <a:off x="6445002" y="4752999"/>
            <a:ext cx="6696744" cy="415639"/>
          </a:xfrm>
          <a:prstGeom prst="rect">
            <a:avLst/>
          </a:prstGeom>
          <a:solidFill>
            <a:srgbClr val="BD374A"/>
          </a:solidFill>
          <a:ln>
            <a:noFill/>
          </a:ln>
        </p:spPr>
        <p:txBody>
          <a:bodyPr vert="horz" wrap="square" lIns="91440" tIns="45720" rIns="91440" bIns="45720" numCol="1" rtlCol="0" anchor="t" anchorCtr="0" compatLnSpc="1"/>
          <a:lstStyle/>
          <a:p>
            <a:pPr algn="ctr">
              <a:lnSpc>
                <a:spcPct val="130000"/>
              </a:lnSpc>
            </a:pPr>
            <a:r>
              <a:rPr lang="zh-CN" altLang="en-US" sz="1600" b="1" dirty="0">
                <a:solidFill>
                  <a:schemeClr val="bg1"/>
                </a:solidFill>
                <a:latin typeface="微软雅黑" panose="020B0503020204020204" pitchFamily="34" charset="-122"/>
                <a:ea typeface="微软雅黑" panose="020B0503020204020204" pitchFamily="34" charset="-122"/>
              </a:rPr>
              <a:t>可以土地征收的六种情况</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92" name="文本框 88"/>
          <p:cNvSpPr txBox="1"/>
          <p:nvPr/>
        </p:nvSpPr>
        <p:spPr>
          <a:xfrm>
            <a:off x="6445002" y="5168638"/>
            <a:ext cx="6696744" cy="2492990"/>
          </a:xfrm>
          <a:prstGeom prst="rect">
            <a:avLst/>
          </a:prstGeom>
          <a:noFill/>
          <a:ln>
            <a:solidFill>
              <a:schemeClr val="tx1"/>
            </a:solidFill>
          </a:ln>
        </p:spPr>
        <p:txBody>
          <a:bodyPr wrap="square">
            <a:spAutoFit/>
          </a:bodyPr>
          <a:lstStyle/>
          <a:p>
            <a:pPr>
              <a:lnSpc>
                <a:spcPct val="130000"/>
              </a:lnSpc>
            </a:pPr>
            <a:r>
              <a:rPr lang="zh-CN" altLang="en-US" sz="1200" b="1" dirty="0">
                <a:solidFill>
                  <a:srgbClr val="C00000"/>
                </a:solidFill>
                <a:latin typeface="+mn-ea"/>
              </a:rPr>
              <a:t>第四十五条</a:t>
            </a:r>
            <a:r>
              <a:rPr lang="zh-CN" altLang="en-US" sz="1200" dirty="0">
                <a:latin typeface="+mn-ea"/>
              </a:rPr>
              <a:t>规定：为了公共利益的需要，有下列情形之一，确需征收农民集体所有的土地的，可以依法实施征收：</a:t>
            </a:r>
            <a:endParaRPr lang="zh-CN" altLang="en-US" sz="1200" dirty="0">
              <a:latin typeface="+mn-ea"/>
            </a:endParaRPr>
          </a:p>
          <a:p>
            <a:pPr>
              <a:lnSpc>
                <a:spcPct val="130000"/>
              </a:lnSpc>
            </a:pPr>
            <a:r>
              <a:rPr lang="zh-CN" altLang="en-US" sz="1200" dirty="0">
                <a:latin typeface="+mn-ea"/>
              </a:rPr>
              <a:t>（一）军事和外交需要用地的；</a:t>
            </a:r>
            <a:endParaRPr lang="zh-CN" altLang="en-US" sz="1200" dirty="0">
              <a:latin typeface="+mn-ea"/>
            </a:endParaRPr>
          </a:p>
          <a:p>
            <a:pPr>
              <a:lnSpc>
                <a:spcPct val="130000"/>
              </a:lnSpc>
            </a:pPr>
            <a:r>
              <a:rPr lang="zh-CN" altLang="en-US" sz="1200" dirty="0">
                <a:latin typeface="+mn-ea"/>
              </a:rPr>
              <a:t>（二）由政府组织实施的能源、交通、水利、通信、邮政等基础设施建设需要用地的；</a:t>
            </a:r>
            <a:endParaRPr lang="zh-CN" altLang="en-US" sz="1200" dirty="0">
              <a:latin typeface="+mn-ea"/>
            </a:endParaRPr>
          </a:p>
          <a:p>
            <a:pPr>
              <a:lnSpc>
                <a:spcPct val="130000"/>
              </a:lnSpc>
            </a:pPr>
            <a:r>
              <a:rPr lang="zh-CN" altLang="en-US" sz="1200" dirty="0">
                <a:latin typeface="+mn-ea"/>
              </a:rPr>
              <a:t>（三）由政府组织实施的科技、教育、文化、卫生、体育、生态环境和资源保护、防灾减灾、文物保护、社区综合服务、社会福利、市政公用、优抚安置、英烈保护等公共事业需要用地的；</a:t>
            </a:r>
            <a:endParaRPr lang="zh-CN" altLang="en-US" sz="1200" dirty="0">
              <a:latin typeface="+mn-ea"/>
            </a:endParaRPr>
          </a:p>
          <a:p>
            <a:pPr>
              <a:lnSpc>
                <a:spcPct val="130000"/>
              </a:lnSpc>
            </a:pPr>
            <a:r>
              <a:rPr lang="zh-CN" altLang="en-US" sz="1200" dirty="0">
                <a:latin typeface="+mn-ea"/>
              </a:rPr>
              <a:t>（四）由政府组织实施的扶贫搬迁、保障性安居工程建设需要用地的；</a:t>
            </a:r>
            <a:endParaRPr lang="zh-CN" altLang="en-US" sz="1200" dirty="0">
              <a:latin typeface="+mn-ea"/>
            </a:endParaRPr>
          </a:p>
          <a:p>
            <a:pPr>
              <a:lnSpc>
                <a:spcPct val="130000"/>
              </a:lnSpc>
            </a:pPr>
            <a:r>
              <a:rPr lang="zh-CN" altLang="en-US" sz="1200" b="1" dirty="0">
                <a:solidFill>
                  <a:srgbClr val="C00000"/>
                </a:solidFill>
                <a:latin typeface="+mn-ea"/>
              </a:rPr>
              <a:t>（五）在土地利用总体规划确定的城镇建设用地范围内，经省级以上人民政府批准由县级以上地方人民政府组织实施的成片开发建设需要用地的；</a:t>
            </a:r>
            <a:endParaRPr lang="zh-CN" altLang="en-US" sz="1200" b="1" dirty="0">
              <a:solidFill>
                <a:srgbClr val="C00000"/>
              </a:solidFill>
              <a:latin typeface="+mn-ea"/>
            </a:endParaRPr>
          </a:p>
          <a:p>
            <a:pPr>
              <a:lnSpc>
                <a:spcPct val="130000"/>
              </a:lnSpc>
            </a:pPr>
            <a:r>
              <a:rPr lang="zh-CN" altLang="en-US" sz="1200" dirty="0">
                <a:latin typeface="+mn-ea"/>
              </a:rPr>
              <a:t>（六）法律规定为公共利益需要可以征收农民集体所有的土地的其他情形。</a:t>
            </a:r>
            <a:endParaRPr lang="en-US" altLang="zh-CN" sz="1200" dirty="0">
              <a:latin typeface="+mn-ea"/>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5162" y="3884932"/>
            <a:ext cx="4114800" cy="811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220129" y="384189"/>
            <a:ext cx="3535680" cy="460375"/>
          </a:xfrm>
          <a:prstGeom prst="rect">
            <a:avLst/>
          </a:prstGeom>
          <a:noFill/>
          <a:ln w="9525">
            <a:noFill/>
            <a:miter lim="800000"/>
          </a:ln>
        </p:spPr>
        <p:txBody>
          <a:bodyPr wrap="none">
            <a:spAutoFit/>
          </a:bodyPr>
          <a:lstStyle>
            <a:defPPr>
              <a:defRPr lang="zh-CN"/>
            </a:defPPr>
            <a:lvl1pPr algn="l" defTabSz="812165" eaLnBrk="0" hangingPunct="0">
              <a:defRPr sz="2400">
                <a:solidFill>
                  <a:srgbClr val="C00000"/>
                </a:solidFill>
                <a:latin typeface="+mn-ea"/>
                <a:ea typeface="+mn-ea"/>
              </a:defRPr>
            </a:lvl1pPr>
          </a:lstStyle>
          <a:p>
            <a:r>
              <a:rPr lang="zh-CN" altLang="zh-CN" dirty="0"/>
              <a:t>一、政策制定背景及要求</a:t>
            </a:r>
            <a:endParaRPr lang="zh-CN" altLang="zh-CN" dirty="0"/>
          </a:p>
        </p:txBody>
      </p:sp>
      <p:sp>
        <p:nvSpPr>
          <p:cNvPr id="2" name="矩形 1"/>
          <p:cNvSpPr/>
          <p:nvPr/>
        </p:nvSpPr>
        <p:spPr>
          <a:xfrm>
            <a:off x="234575" y="1152600"/>
            <a:ext cx="6570467" cy="2523768"/>
          </a:xfrm>
          <a:prstGeom prst="rect">
            <a:avLst/>
          </a:prstGeom>
        </p:spPr>
        <p:txBody>
          <a:bodyPr wrap="square">
            <a:spAutoFit/>
          </a:bodyPr>
          <a:lstStyle/>
          <a:p>
            <a:pPr indent="457200" algn="l">
              <a:lnSpc>
                <a:spcPts val="2800"/>
              </a:lnSpc>
            </a:pPr>
            <a:r>
              <a:rPr lang="zh-CN" altLang="en-US" dirty="0">
                <a:solidFill>
                  <a:prstClr val="black"/>
                </a:solidFill>
                <a:latin typeface="+mn-ea"/>
                <a:ea typeface="+mn-ea"/>
              </a:rPr>
              <a:t>二是“成片开发”是自然资源部、省自然资源厅推进新法落实的重点工作。</a:t>
            </a:r>
            <a:endParaRPr lang="zh-CN" altLang="en-US" dirty="0">
              <a:solidFill>
                <a:prstClr val="black"/>
              </a:solidFill>
              <a:latin typeface="+mn-ea"/>
              <a:ea typeface="+mn-ea"/>
            </a:endParaRPr>
          </a:p>
          <a:p>
            <a:pPr indent="457200" algn="l">
              <a:lnSpc>
                <a:spcPts val="2800"/>
              </a:lnSpc>
            </a:pPr>
            <a:r>
              <a:rPr lang="en-US" altLang="zh-CN" b="0" dirty="0">
                <a:solidFill>
                  <a:prstClr val="black"/>
                </a:solidFill>
                <a:latin typeface="+mn-ea"/>
                <a:ea typeface="+mn-ea"/>
              </a:rPr>
              <a:t>2020</a:t>
            </a:r>
            <a:r>
              <a:rPr lang="zh-CN" altLang="en-US" b="0" dirty="0">
                <a:solidFill>
                  <a:prstClr val="black"/>
                </a:solidFill>
                <a:latin typeface="+mn-ea"/>
                <a:ea typeface="+mn-ea"/>
              </a:rPr>
              <a:t>年底，自然资源部、省自然资源厅先后下发了关于开展土地征收成片开发工作的通知，对成片开发标准、土地征收成片开发方案内容、不予批准情形等进行了明确，同时要求各市先行开展前期准备工作。</a:t>
            </a:r>
            <a:endParaRPr lang="zh-CN" altLang="en-US" b="0" dirty="0">
              <a:solidFill>
                <a:prstClr val="black"/>
              </a:solidFill>
              <a:latin typeface="+mn-ea"/>
              <a:ea typeface="+mn-ea"/>
            </a:endParaRPr>
          </a:p>
          <a:p>
            <a:endParaRPr lang="zh-CN" altLang="en-US" b="0" dirty="0">
              <a:solidFill>
                <a:prstClr val="black"/>
              </a:solidFill>
              <a:latin typeface="+mn-ea"/>
              <a:ea typeface="+mn-ea"/>
            </a:endParaRPr>
          </a:p>
        </p:txBody>
      </p:sp>
      <p:sp>
        <p:nvSpPr>
          <p:cNvPr id="90" name="矩形 89"/>
          <p:cNvSpPr/>
          <p:nvPr/>
        </p:nvSpPr>
        <p:spPr>
          <a:xfrm>
            <a:off x="7237090" y="1138194"/>
            <a:ext cx="6192688" cy="2882840"/>
          </a:xfrm>
          <a:prstGeom prst="rect">
            <a:avLst/>
          </a:prstGeom>
        </p:spPr>
        <p:txBody>
          <a:bodyPr wrap="square">
            <a:spAutoFit/>
          </a:bodyPr>
          <a:lstStyle/>
          <a:p>
            <a:pPr indent="457200" algn="l">
              <a:lnSpc>
                <a:spcPts val="2800"/>
              </a:lnSpc>
            </a:pPr>
            <a:r>
              <a:rPr lang="zh-CN" altLang="zh-CN" dirty="0" smtClean="0">
                <a:solidFill>
                  <a:prstClr val="black"/>
                </a:solidFill>
                <a:latin typeface="+mn-ea"/>
                <a:ea typeface="+mn-ea"/>
              </a:rPr>
              <a:t>三</a:t>
            </a:r>
            <a:r>
              <a:rPr lang="zh-CN" altLang="zh-CN" dirty="0">
                <a:solidFill>
                  <a:prstClr val="black"/>
                </a:solidFill>
                <a:latin typeface="+mn-ea"/>
                <a:ea typeface="+mn-ea"/>
              </a:rPr>
              <a:t>是“成片开发”是省政府审批权下放重要事项</a:t>
            </a:r>
            <a:r>
              <a:rPr lang="zh-CN" altLang="zh-CN" dirty="0" smtClean="0">
                <a:solidFill>
                  <a:prstClr val="black"/>
                </a:solidFill>
                <a:latin typeface="+mn-ea"/>
                <a:ea typeface="+mn-ea"/>
              </a:rPr>
              <a:t>。</a:t>
            </a:r>
            <a:endParaRPr lang="en-US" altLang="zh-CN" dirty="0" smtClean="0">
              <a:solidFill>
                <a:prstClr val="black"/>
              </a:solidFill>
              <a:latin typeface="+mn-ea"/>
              <a:ea typeface="+mn-ea"/>
            </a:endParaRPr>
          </a:p>
          <a:p>
            <a:pPr indent="457200" algn="l">
              <a:lnSpc>
                <a:spcPts val="2800"/>
              </a:lnSpc>
            </a:pPr>
            <a:r>
              <a:rPr lang="zh-CN" altLang="zh-CN" b="0" dirty="0" smtClean="0">
                <a:solidFill>
                  <a:prstClr val="black"/>
                </a:solidFill>
                <a:latin typeface="+mn-ea"/>
                <a:ea typeface="+mn-ea"/>
              </a:rPr>
              <a:t>按照</a:t>
            </a:r>
            <a:r>
              <a:rPr lang="zh-CN" altLang="zh-CN" b="0" dirty="0">
                <a:solidFill>
                  <a:prstClr val="black"/>
                </a:solidFill>
                <a:latin typeface="+mn-ea"/>
                <a:ea typeface="+mn-ea"/>
              </a:rPr>
              <a:t>《土地管理法》要求，成片开发方案需经省级以上人民政府批准后实施。为进一步提高审批效率，</a:t>
            </a:r>
            <a:r>
              <a:rPr lang="en-US" altLang="zh-CN" b="0" dirty="0">
                <a:solidFill>
                  <a:prstClr val="black"/>
                </a:solidFill>
                <a:latin typeface="+mn-ea"/>
                <a:ea typeface="+mn-ea"/>
              </a:rPr>
              <a:t>2021</a:t>
            </a:r>
            <a:r>
              <a:rPr lang="zh-CN" altLang="zh-CN" b="0" dirty="0">
                <a:solidFill>
                  <a:prstClr val="black"/>
                </a:solidFill>
                <a:latin typeface="+mn-ea"/>
                <a:ea typeface="+mn-ea"/>
              </a:rPr>
              <a:t>年</a:t>
            </a:r>
            <a:r>
              <a:rPr lang="en-US" altLang="zh-CN" b="0" dirty="0">
                <a:solidFill>
                  <a:prstClr val="black"/>
                </a:solidFill>
                <a:latin typeface="+mn-ea"/>
                <a:ea typeface="+mn-ea"/>
              </a:rPr>
              <a:t>8</a:t>
            </a:r>
            <a:r>
              <a:rPr lang="zh-CN" altLang="zh-CN" b="0" dirty="0">
                <a:solidFill>
                  <a:prstClr val="black"/>
                </a:solidFill>
                <a:latin typeface="+mn-ea"/>
                <a:ea typeface="+mn-ea"/>
              </a:rPr>
              <a:t>月</a:t>
            </a:r>
            <a:r>
              <a:rPr lang="en-US" altLang="zh-CN" b="0" dirty="0">
                <a:solidFill>
                  <a:prstClr val="black"/>
                </a:solidFill>
                <a:latin typeface="+mn-ea"/>
                <a:ea typeface="+mn-ea"/>
              </a:rPr>
              <a:t>27</a:t>
            </a:r>
            <a:r>
              <a:rPr lang="zh-CN" altLang="zh-CN" b="0" dirty="0">
                <a:solidFill>
                  <a:prstClr val="black"/>
                </a:solidFill>
                <a:latin typeface="+mn-ea"/>
                <a:ea typeface="+mn-ea"/>
              </a:rPr>
              <a:t>日，省自然资源厅印发《关于做好土地征收成片开发工作的通知》（辽自然资发</a:t>
            </a:r>
            <a:r>
              <a:rPr lang="en-US" altLang="zh-CN" b="0" dirty="0">
                <a:solidFill>
                  <a:prstClr val="black"/>
                </a:solidFill>
                <a:latin typeface="+mn-ea"/>
                <a:ea typeface="+mn-ea"/>
              </a:rPr>
              <a:t>[2021]68</a:t>
            </a:r>
            <a:r>
              <a:rPr lang="zh-CN" altLang="zh-CN" b="0" dirty="0">
                <a:solidFill>
                  <a:prstClr val="black"/>
                </a:solidFill>
                <a:latin typeface="+mn-ea"/>
                <a:ea typeface="+mn-ea"/>
              </a:rPr>
              <a:t>号），明确县（市、区）政府是成片开发工作的实施主体，市人民政府为成片开发工作的审批主体。</a:t>
            </a:r>
            <a:endParaRPr lang="zh-CN" altLang="zh-CN" b="0" dirty="0">
              <a:solidFill>
                <a:prstClr val="black"/>
              </a:solidFill>
              <a:latin typeface="+mn-ea"/>
              <a:ea typeface="+mn-ea"/>
            </a:endParaRPr>
          </a:p>
          <a:p>
            <a:endParaRPr lang="zh-CN" altLang="en-US" b="0" dirty="0">
              <a:solidFill>
                <a:prstClr val="black"/>
              </a:solidFill>
              <a:latin typeface="+mn-ea"/>
              <a:ea typeface="+mn-ea"/>
            </a:endParaRPr>
          </a:p>
        </p:txBody>
      </p:sp>
      <p:pic>
        <p:nvPicPr>
          <p:cNvPr id="10" name="图片 9"/>
          <p:cNvPicPr>
            <a:picLocks noChangeAspect="1"/>
          </p:cNvPicPr>
          <p:nvPr/>
        </p:nvPicPr>
        <p:blipFill>
          <a:blip r:embed="rId1"/>
          <a:stretch>
            <a:fillRect/>
          </a:stretch>
        </p:blipFill>
        <p:spPr>
          <a:xfrm>
            <a:off x="8857270" y="3632569"/>
            <a:ext cx="3168352" cy="4440722"/>
          </a:xfrm>
          <a:prstGeom prst="rect">
            <a:avLst/>
          </a:prstGeom>
          <a:ln>
            <a:noFill/>
          </a:ln>
          <a:effectLst>
            <a:outerShdw blurRad="292100" dist="139700" dir="2700000" algn="tl" rotWithShape="0">
              <a:srgbClr val="333333">
                <a:alpha val="65000"/>
              </a:srgbClr>
            </a:outerShdw>
          </a:effectLst>
        </p:spPr>
      </p:pic>
      <p:pic>
        <p:nvPicPr>
          <p:cNvPr id="2050" name="Picture 2" descr="F:\规划部\项目全流程（立项预审报批征地）\成片开发\市级方案程序性工作\文件转图片\转发自然资源部关于印发《土地征收成片开发标准（试行）》的通知_页面_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520" y="3569675"/>
            <a:ext cx="3279232" cy="46798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8730" y="3568485"/>
            <a:ext cx="3180018" cy="456889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20253261" y="60331"/>
            <a:ext cx="0" cy="6886266"/>
          </a:xfrm>
          <a:prstGeom prst="line">
            <a:avLst/>
          </a:prstGeom>
          <a:ln w="25400">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7" name="组合 6"/>
          <p:cNvGrpSpPr/>
          <p:nvPr/>
        </p:nvGrpSpPr>
        <p:grpSpPr>
          <a:xfrm>
            <a:off x="83479" y="4067863"/>
            <a:ext cx="1115988" cy="1495386"/>
            <a:chOff x="84911" y="1496408"/>
            <a:chExt cx="989113" cy="1207092"/>
          </a:xfrm>
        </p:grpSpPr>
        <p:sp>
          <p:nvSpPr>
            <p:cNvPr id="21" name="íṣlïḍê"/>
            <p:cNvSpPr/>
            <p:nvPr/>
          </p:nvSpPr>
          <p:spPr>
            <a:xfrm>
              <a:off x="747954" y="1496408"/>
              <a:ext cx="224595" cy="1207092"/>
            </a:xfrm>
            <a:prstGeom prst="roundRect">
              <a:avLst/>
            </a:prstGeom>
            <a:solidFill>
              <a:srgbClr val="FFFFFF">
                <a:lumMod val="85000"/>
              </a:srgbClr>
            </a:solidFill>
            <a:ln w="12700" cap="flat" cmpd="sng" algn="ctr">
              <a:noFill/>
              <a:prstDash val="solid"/>
              <a:miter lim="800000"/>
            </a:ln>
            <a:effectLst/>
          </p:spPr>
          <p:txBody>
            <a:bodyPr wrap="square" lIns="91428" tIns="45714" rIns="91428" bIns="45714" rtlCol="0" anchor="ctr">
              <a:normAutofit/>
            </a:bodyPr>
            <a:lstStyle/>
            <a:p>
              <a:pPr defTabSz="1068070">
                <a:defRPr/>
              </a:pPr>
              <a:endParaRPr lang="en-US" sz="2100" kern="0">
                <a:solidFill>
                  <a:srgbClr val="FFFFFF"/>
                </a:solidFill>
                <a:latin typeface="等线" panose="02010600030101010101" charset="-122"/>
              </a:endParaRPr>
            </a:p>
          </p:txBody>
        </p:sp>
        <p:sp>
          <p:nvSpPr>
            <p:cNvPr id="22" name="ïsḻïḋé"/>
            <p:cNvSpPr/>
            <p:nvPr/>
          </p:nvSpPr>
          <p:spPr>
            <a:xfrm>
              <a:off x="84911" y="1596648"/>
              <a:ext cx="989113" cy="810406"/>
            </a:xfrm>
            <a:prstGeom prst="rightArrow">
              <a:avLst/>
            </a:prstGeom>
            <a:solidFill>
              <a:srgbClr val="BD374A"/>
            </a:solidFill>
            <a:ln w="12700" cap="flat" cmpd="sng" algn="ctr">
              <a:noFill/>
              <a:prstDash val="solid"/>
              <a:miter lim="800000"/>
            </a:ln>
            <a:effectLst/>
          </p:spPr>
          <p:txBody>
            <a:bodyPr wrap="none" rtlCol="0" anchor="ctr"/>
            <a:lstStyle/>
            <a:p>
              <a:pPr defTabSz="1068070">
                <a:defRPr/>
              </a:pPr>
              <a:r>
                <a:rPr lang="zh-CN" altLang="en-US" sz="1600" kern="0" dirty="0" smtClean="0">
                  <a:solidFill>
                    <a:srgbClr val="FFFFFF"/>
                  </a:solidFill>
                  <a:latin typeface="微软雅黑" panose="020B0503020204020204" pitchFamily="34" charset="-122"/>
                  <a:ea typeface="微软雅黑" panose="020B0503020204020204" pitchFamily="34" charset="-122"/>
                </a:rPr>
                <a:t>工作开展</a:t>
              </a:r>
              <a:endParaRPr lang="zh-CN" altLang="en-US" sz="1600" kern="0" dirty="0">
                <a:solidFill>
                  <a:srgbClr val="FFFFFF"/>
                </a:solidFill>
                <a:latin typeface="微软雅黑" panose="020B0503020204020204" pitchFamily="34" charset="-122"/>
                <a:ea typeface="微软雅黑" panose="020B0503020204020204" pitchFamily="34" charset="-122"/>
              </a:endParaRPr>
            </a:p>
          </p:txBody>
        </p:sp>
      </p:grpSp>
      <p:graphicFrame>
        <p:nvGraphicFramePr>
          <p:cNvPr id="6" name="图示 5"/>
          <p:cNvGraphicFramePr/>
          <p:nvPr/>
        </p:nvGraphicFramePr>
        <p:xfrm>
          <a:off x="441279" y="1459580"/>
          <a:ext cx="5546089" cy="6711952"/>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8" name="TextBox 7"/>
          <p:cNvSpPr txBox="1"/>
          <p:nvPr/>
        </p:nvSpPr>
        <p:spPr>
          <a:xfrm>
            <a:off x="776126" y="1944688"/>
            <a:ext cx="412292" cy="369332"/>
          </a:xfrm>
          <a:prstGeom prst="rect">
            <a:avLst/>
          </a:prstGeom>
          <a:noFill/>
        </p:spPr>
        <p:txBody>
          <a:bodyPr wrap="square" rtlCol="0">
            <a:spAutoFit/>
          </a:bodyPr>
          <a:lstStyle/>
          <a:p>
            <a:r>
              <a:rPr lang="en-US" altLang="zh-CN" dirty="0" smtClean="0">
                <a:solidFill>
                  <a:schemeClr val="accent2">
                    <a:lumMod val="60000"/>
                    <a:lumOff val="40000"/>
                  </a:schemeClr>
                </a:solidFill>
                <a:latin typeface="微软雅黑" panose="020B0503020204020204" pitchFamily="34" charset="-122"/>
                <a:ea typeface="微软雅黑" panose="020B0503020204020204" pitchFamily="34" charset="-122"/>
              </a:rPr>
              <a:t>1</a:t>
            </a:r>
            <a:endParaRPr lang="zh-CN" altLang="en-US" dirty="0">
              <a:solidFill>
                <a:schemeClr val="accent2">
                  <a:lumMod val="60000"/>
                  <a:lumOff val="40000"/>
                </a:schemeClr>
              </a:solidFill>
              <a:latin typeface="微软雅黑" panose="020B0503020204020204" pitchFamily="34" charset="-122"/>
              <a:ea typeface="微软雅黑" panose="020B0503020204020204" pitchFamily="34" charset="-122"/>
            </a:endParaRPr>
          </a:p>
        </p:txBody>
      </p:sp>
      <p:sp>
        <p:nvSpPr>
          <p:cNvPr id="33" name="TextBox 32"/>
          <p:cNvSpPr txBox="1"/>
          <p:nvPr/>
        </p:nvSpPr>
        <p:spPr>
          <a:xfrm>
            <a:off x="1352190" y="3024808"/>
            <a:ext cx="412292" cy="369332"/>
          </a:xfrm>
          <a:prstGeom prst="rect">
            <a:avLst/>
          </a:prstGeom>
          <a:noFill/>
        </p:spPr>
        <p:txBody>
          <a:bodyPr wrap="square" rtlCol="0">
            <a:spAutoFit/>
          </a:bodyPr>
          <a:lstStyle/>
          <a:p>
            <a:r>
              <a:rPr lang="en-US" altLang="zh-CN" b="1" dirty="0" smtClean="0">
                <a:solidFill>
                  <a:schemeClr val="accent3">
                    <a:lumMod val="60000"/>
                    <a:lumOff val="40000"/>
                  </a:schemeClr>
                </a:solidFill>
                <a:latin typeface="微软雅黑" panose="020B0503020204020204" pitchFamily="34" charset="-122"/>
                <a:ea typeface="微软雅黑" panose="020B0503020204020204" pitchFamily="34" charset="-122"/>
              </a:rPr>
              <a:t>2</a:t>
            </a:r>
            <a:endParaRPr lang="zh-CN" altLang="en-US" b="1" dirty="0">
              <a:solidFill>
                <a:schemeClr val="accent3">
                  <a:lumMod val="60000"/>
                  <a:lumOff val="40000"/>
                </a:schemeClr>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1640222" y="4104928"/>
            <a:ext cx="412292" cy="369332"/>
          </a:xfrm>
          <a:prstGeom prst="rect">
            <a:avLst/>
          </a:prstGeom>
          <a:noFill/>
        </p:spPr>
        <p:txBody>
          <a:bodyPr wrap="square" rtlCol="0">
            <a:spAutoFit/>
          </a:bodyPr>
          <a:lstStyle/>
          <a:p>
            <a:r>
              <a:rPr lang="en-US" altLang="zh-CN" b="1" dirty="0" smtClean="0">
                <a:solidFill>
                  <a:schemeClr val="accent4">
                    <a:lumMod val="60000"/>
                    <a:lumOff val="40000"/>
                  </a:schemeClr>
                </a:solidFill>
                <a:latin typeface="微软雅黑" panose="020B0503020204020204" pitchFamily="34" charset="-122"/>
                <a:ea typeface="微软雅黑" panose="020B0503020204020204" pitchFamily="34" charset="-122"/>
              </a:rPr>
              <a:t>3</a:t>
            </a:r>
            <a:endParaRPr lang="zh-CN" altLang="en-US" b="1" dirty="0">
              <a:solidFill>
                <a:schemeClr val="accent4">
                  <a:lumMod val="60000"/>
                  <a:lumOff val="40000"/>
                </a:schemeClr>
              </a:solidFill>
              <a:latin typeface="微软雅黑" panose="020B0503020204020204" pitchFamily="34" charset="-122"/>
              <a:ea typeface="微软雅黑" panose="020B0503020204020204" pitchFamily="34" charset="-122"/>
            </a:endParaRPr>
          </a:p>
        </p:txBody>
      </p:sp>
      <p:sp>
        <p:nvSpPr>
          <p:cNvPr id="35" name="TextBox 34"/>
          <p:cNvSpPr txBox="1"/>
          <p:nvPr/>
        </p:nvSpPr>
        <p:spPr>
          <a:xfrm>
            <a:off x="1620466" y="5175756"/>
            <a:ext cx="412292" cy="369332"/>
          </a:xfrm>
          <a:prstGeom prst="rect">
            <a:avLst/>
          </a:prstGeom>
          <a:noFill/>
        </p:spPr>
        <p:txBody>
          <a:bodyPr wrap="square" rtlCol="0">
            <a:spAutoFit/>
          </a:bodyPr>
          <a:lstStyle/>
          <a:p>
            <a:r>
              <a:rPr lang="en-US" altLang="zh-CN" b="1" dirty="0" smtClean="0">
                <a:solidFill>
                  <a:schemeClr val="accent5">
                    <a:lumMod val="75000"/>
                  </a:schemeClr>
                </a:solidFill>
                <a:latin typeface="微软雅黑" panose="020B0503020204020204" pitchFamily="34" charset="-122"/>
                <a:ea typeface="微软雅黑" panose="020B0503020204020204" pitchFamily="34" charset="-122"/>
              </a:rPr>
              <a:t>4</a:t>
            </a:r>
            <a:endParaRPr lang="zh-CN" altLang="en-US" b="1"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36" name="TextBox 35"/>
          <p:cNvSpPr txBox="1"/>
          <p:nvPr/>
        </p:nvSpPr>
        <p:spPr>
          <a:xfrm>
            <a:off x="776126" y="7273280"/>
            <a:ext cx="412292" cy="369332"/>
          </a:xfrm>
          <a:prstGeom prst="rect">
            <a:avLst/>
          </a:prstGeom>
          <a:noFill/>
        </p:spPr>
        <p:txBody>
          <a:bodyPr wrap="square" rtlCol="0">
            <a:spAutoFit/>
          </a:bodyPr>
          <a:lstStyle/>
          <a:p>
            <a:r>
              <a:rPr lang="en-US" altLang="zh-CN" b="1" dirty="0" smtClean="0">
                <a:solidFill>
                  <a:schemeClr val="accent1">
                    <a:lumMod val="60000"/>
                    <a:lumOff val="40000"/>
                  </a:schemeClr>
                </a:solidFill>
                <a:latin typeface="微软雅黑" panose="020B0503020204020204" pitchFamily="34" charset="-122"/>
                <a:ea typeface="微软雅黑" panose="020B0503020204020204" pitchFamily="34" charset="-122"/>
              </a:rPr>
              <a:t>6</a:t>
            </a:r>
            <a:endParaRPr lang="zh-CN" altLang="en-US" b="1" dirty="0">
              <a:solidFill>
                <a:schemeClr val="accent1">
                  <a:lumMod val="60000"/>
                  <a:lumOff val="40000"/>
                </a:schemeClr>
              </a:solidFill>
              <a:latin typeface="微软雅黑" panose="020B0503020204020204" pitchFamily="34" charset="-122"/>
              <a:ea typeface="微软雅黑" panose="020B0503020204020204" pitchFamily="34" charset="-122"/>
            </a:endParaRPr>
          </a:p>
        </p:txBody>
      </p:sp>
      <p:sp>
        <p:nvSpPr>
          <p:cNvPr id="39" name="剪去对角的矩形 38"/>
          <p:cNvSpPr/>
          <p:nvPr/>
        </p:nvSpPr>
        <p:spPr bwMode="auto">
          <a:xfrm>
            <a:off x="6300987" y="1339154"/>
            <a:ext cx="7200800" cy="2728710"/>
          </a:xfrm>
          <a:prstGeom prst="snip2DiagRect">
            <a:avLst/>
          </a:prstGeom>
          <a:ln w="19050">
            <a:prstDash val="lgDashDot"/>
          </a:ln>
        </p:spPr>
        <p:style>
          <a:lnRef idx="2">
            <a:schemeClr val="dk1"/>
          </a:lnRef>
          <a:fillRef idx="1">
            <a:schemeClr val="lt1"/>
          </a:fillRef>
          <a:effectRef idx="0">
            <a:schemeClr val="dk1"/>
          </a:effectRef>
          <a:fontRef idx="minor">
            <a:schemeClr val="dk1"/>
          </a:fontRef>
        </p:style>
        <p:txBody>
          <a:bodyPr vert="horz" wrap="square" lIns="106802" tIns="53401" rIns="106802" bIns="53401" numCol="1" rtlCol="0" anchor="t" anchorCtr="0" compatLnSpc="1"/>
          <a:lstStyle/>
          <a:p>
            <a:pPr indent="457200" algn="l">
              <a:lnSpc>
                <a:spcPts val="2800"/>
              </a:lnSpc>
            </a:pPr>
            <a:r>
              <a:rPr lang="zh-CN" altLang="en-US" b="0" dirty="0">
                <a:solidFill>
                  <a:prstClr val="black"/>
                </a:solidFill>
                <a:latin typeface="+mn-ea"/>
              </a:rPr>
              <a:t>系统收集并学习了安徽、浙江、山东等</a:t>
            </a:r>
            <a:r>
              <a:rPr lang="en-US" altLang="zh-CN" b="0" dirty="0">
                <a:solidFill>
                  <a:srgbClr val="FF0000"/>
                </a:solidFill>
                <a:latin typeface="+mn-ea"/>
              </a:rPr>
              <a:t>6</a:t>
            </a:r>
            <a:r>
              <a:rPr lang="zh-CN" altLang="en-US" b="0" dirty="0">
                <a:solidFill>
                  <a:srgbClr val="FF0000"/>
                </a:solidFill>
                <a:latin typeface="+mn-ea"/>
              </a:rPr>
              <a:t>省</a:t>
            </a:r>
            <a:r>
              <a:rPr lang="zh-CN" altLang="en-US" b="0" dirty="0">
                <a:solidFill>
                  <a:prstClr val="black"/>
                </a:solidFill>
                <a:latin typeface="+mn-ea"/>
              </a:rPr>
              <a:t>已出台的相关政策文件，对各省政策文件内涵进行了认真分析对比，重点把规划要求、部门职责、方案内容、公众参与、公益用地比例、不予批准情形、审查论证程序、监督管理等方面内容，结合我市实际，起草了</a:t>
            </a:r>
            <a:r>
              <a:rPr lang="en-US" altLang="zh-CN" b="0" dirty="0">
                <a:solidFill>
                  <a:prstClr val="black"/>
                </a:solidFill>
                <a:latin typeface="+mn-ea"/>
              </a:rPr>
              <a:t>《</a:t>
            </a:r>
            <a:r>
              <a:rPr lang="zh-CN" altLang="en-US" b="0" dirty="0">
                <a:solidFill>
                  <a:prstClr val="black"/>
                </a:solidFill>
                <a:latin typeface="+mn-ea"/>
              </a:rPr>
              <a:t>沈阳市土地征收成片开发标准实施意见（试行）</a:t>
            </a:r>
            <a:r>
              <a:rPr lang="en-US" altLang="zh-CN" b="0" dirty="0">
                <a:solidFill>
                  <a:prstClr val="black"/>
                </a:solidFill>
                <a:latin typeface="+mn-ea"/>
              </a:rPr>
              <a:t>》</a:t>
            </a:r>
            <a:r>
              <a:rPr lang="zh-CN" altLang="en-US" b="0" dirty="0">
                <a:solidFill>
                  <a:prstClr val="black"/>
                </a:solidFill>
                <a:latin typeface="+mn-ea"/>
              </a:rPr>
              <a:t>（以下简称“</a:t>
            </a:r>
            <a:r>
              <a:rPr lang="en-US" altLang="zh-CN" b="0" dirty="0">
                <a:solidFill>
                  <a:prstClr val="black"/>
                </a:solidFill>
                <a:latin typeface="+mn-ea"/>
              </a:rPr>
              <a:t>《</a:t>
            </a:r>
            <a:r>
              <a:rPr lang="zh-CN" altLang="en-US" b="0" dirty="0">
                <a:solidFill>
                  <a:prstClr val="black"/>
                </a:solidFill>
                <a:latin typeface="+mn-ea"/>
              </a:rPr>
              <a:t>实施意见（试行）</a:t>
            </a:r>
            <a:r>
              <a:rPr lang="en-US" altLang="zh-CN" b="0" dirty="0">
                <a:solidFill>
                  <a:prstClr val="black"/>
                </a:solidFill>
                <a:latin typeface="+mn-ea"/>
              </a:rPr>
              <a:t>》”</a:t>
            </a:r>
            <a:r>
              <a:rPr lang="zh-CN" altLang="en-US" b="0" dirty="0">
                <a:solidFill>
                  <a:prstClr val="black"/>
                </a:solidFill>
                <a:latin typeface="+mn-ea"/>
              </a:rPr>
              <a:t>）。</a:t>
            </a:r>
            <a:endParaRPr lang="zh-CN" altLang="en-US" b="0" dirty="0">
              <a:solidFill>
                <a:prstClr val="black"/>
              </a:solidFill>
              <a:latin typeface="+mn-ea"/>
            </a:endParaRPr>
          </a:p>
        </p:txBody>
      </p:sp>
      <p:sp>
        <p:nvSpPr>
          <p:cNvPr id="20" name="文本框 29"/>
          <p:cNvSpPr txBox="1"/>
          <p:nvPr/>
        </p:nvSpPr>
        <p:spPr>
          <a:xfrm>
            <a:off x="220129" y="384189"/>
            <a:ext cx="2646878" cy="461665"/>
          </a:xfrm>
          <a:prstGeom prst="rect">
            <a:avLst/>
          </a:prstGeom>
          <a:noFill/>
          <a:ln w="9525">
            <a:noFill/>
            <a:miter lim="800000"/>
          </a:ln>
        </p:spPr>
        <p:txBody>
          <a:bodyPr wrap="none">
            <a:spAutoFit/>
          </a:bodyPr>
          <a:lstStyle>
            <a:defPPr>
              <a:defRPr lang="zh-CN"/>
            </a:defPPr>
            <a:lvl1pPr algn="l" defTabSz="812165" eaLnBrk="0" hangingPunct="0">
              <a:defRPr sz="2400">
                <a:solidFill>
                  <a:srgbClr val="C00000"/>
                </a:solidFill>
                <a:latin typeface="+mn-ea"/>
                <a:ea typeface="+mn-ea"/>
              </a:defRPr>
            </a:lvl1pPr>
          </a:lstStyle>
          <a:p>
            <a:r>
              <a:rPr lang="zh-CN" altLang="zh-CN" dirty="0"/>
              <a:t>二、工作开展情况</a:t>
            </a:r>
            <a:endParaRPr lang="zh-CN" altLang="zh-CN" dirty="0"/>
          </a:p>
        </p:txBody>
      </p:sp>
      <p:grpSp>
        <p:nvGrpSpPr>
          <p:cNvPr id="40" name="组合 39"/>
          <p:cNvGrpSpPr/>
          <p:nvPr/>
        </p:nvGrpSpPr>
        <p:grpSpPr>
          <a:xfrm>
            <a:off x="6822959" y="4845533"/>
            <a:ext cx="5978048" cy="3527401"/>
            <a:chOff x="159152" y="1791355"/>
            <a:chExt cx="7341817" cy="4662311"/>
          </a:xfrm>
        </p:grpSpPr>
        <p:sp>
          <p:nvSpPr>
            <p:cNvPr id="41" name="剪去对角的矩形 40"/>
            <p:cNvSpPr/>
            <p:nvPr/>
          </p:nvSpPr>
          <p:spPr bwMode="auto">
            <a:xfrm>
              <a:off x="203928" y="1791355"/>
              <a:ext cx="7297041" cy="4662311"/>
            </a:xfrm>
            <a:prstGeom prst="snip2DiagRect">
              <a:avLst/>
            </a:prstGeom>
            <a:solidFill>
              <a:schemeClr val="bg1"/>
            </a:solidFill>
            <a:ln>
              <a:noFill/>
            </a:ln>
          </p:spPr>
          <p:txBody>
            <a:bodyPr vert="horz" wrap="square" lIns="91440" tIns="45720" rIns="91440" bIns="45720" numCol="1" rtlCol="0" anchor="t" anchorCtr="0" compatLnSpc="1"/>
            <a:lstStyle/>
            <a:p>
              <a:endParaRPr lang="zh-CN" altLang="en-US" sz="1400" b="1" dirty="0">
                <a:ln w="18415" cmpd="sng">
                  <a:solidFill>
                    <a:srgbClr val="FFFFFF"/>
                  </a:solidFill>
                  <a:prstDash val="solid"/>
                </a:ln>
                <a:solidFill>
                  <a:schemeClr val="bg1">
                    <a:lumMod val="75000"/>
                  </a:schemeClr>
                </a:solidFill>
                <a:effectLst>
                  <a:outerShdw blurRad="63500" dir="3600000" algn="tl" rotWithShape="0">
                    <a:srgbClr val="000000">
                      <a:alpha val="70000"/>
                    </a:srgbClr>
                  </a:outerShdw>
                </a:effectLst>
              </a:endParaRPr>
            </a:p>
          </p:txBody>
        </p:sp>
        <p:sp>
          <p:nvSpPr>
            <p:cNvPr id="42" name="矩形 41"/>
            <p:cNvSpPr/>
            <p:nvPr/>
          </p:nvSpPr>
          <p:spPr>
            <a:xfrm>
              <a:off x="930486" y="2043106"/>
              <a:ext cx="1234765" cy="447481"/>
            </a:xfrm>
            <a:prstGeom prst="rect">
              <a:avLst/>
            </a:prstGeom>
          </p:spPr>
          <p:txBody>
            <a:bodyPr wrap="none">
              <a:spAutoFit/>
            </a:bodyPr>
            <a:lstStyle/>
            <a:p>
              <a:r>
                <a:rPr lang="zh-CN" altLang="en-US" sz="1600" b="1" dirty="0">
                  <a:solidFill>
                    <a:schemeClr val="bg1">
                      <a:lumMod val="75000"/>
                    </a:schemeClr>
                  </a:solidFill>
                  <a:latin typeface="微软雅黑" panose="020B0503020204020204" pitchFamily="34" charset="-122"/>
                  <a:ea typeface="微软雅黑" panose="020B0503020204020204" pitchFamily="34" charset="-122"/>
                </a:rPr>
                <a:t>规划要求</a:t>
              </a:r>
              <a:endParaRPr lang="zh-CN" altLang="en-US" sz="1600" b="1" dirty="0">
                <a:solidFill>
                  <a:schemeClr val="bg1">
                    <a:lumMod val="75000"/>
                  </a:schemeClr>
                </a:solidFill>
                <a:latin typeface="微软雅黑" panose="020B0503020204020204" pitchFamily="34" charset="-122"/>
                <a:ea typeface="微软雅黑" panose="020B0503020204020204" pitchFamily="34" charset="-122"/>
              </a:endParaRPr>
            </a:p>
          </p:txBody>
        </p:sp>
        <p:sp>
          <p:nvSpPr>
            <p:cNvPr id="43" name="矩形 42"/>
            <p:cNvSpPr/>
            <p:nvPr/>
          </p:nvSpPr>
          <p:spPr>
            <a:xfrm>
              <a:off x="2888104" y="2468377"/>
              <a:ext cx="1108769" cy="406802"/>
            </a:xfrm>
            <a:prstGeom prst="rect">
              <a:avLst/>
            </a:prstGeom>
          </p:spPr>
          <p:txBody>
            <a:bodyPr wrap="none">
              <a:spAutoFit/>
            </a:bodyPr>
            <a:lstStyle/>
            <a:p>
              <a:r>
                <a:rPr lang="zh-CN" altLang="en-US" sz="1400" b="1" dirty="0">
                  <a:solidFill>
                    <a:schemeClr val="bg1">
                      <a:lumMod val="75000"/>
                    </a:schemeClr>
                  </a:solidFill>
                  <a:latin typeface="微软雅黑" panose="020B0503020204020204" pitchFamily="34" charset="-122"/>
                  <a:ea typeface="微软雅黑" panose="020B0503020204020204" pitchFamily="34" charset="-122"/>
                </a:rPr>
                <a:t>工作职责</a:t>
              </a:r>
              <a:endParaRPr lang="zh-CN" altLang="en-US" sz="1400" b="1" dirty="0">
                <a:solidFill>
                  <a:schemeClr val="bg1">
                    <a:lumMod val="75000"/>
                  </a:schemeClr>
                </a:solidFill>
                <a:latin typeface="微软雅黑" panose="020B0503020204020204" pitchFamily="34" charset="-122"/>
                <a:ea typeface="微软雅黑" panose="020B0503020204020204" pitchFamily="34" charset="-122"/>
              </a:endParaRPr>
            </a:p>
          </p:txBody>
        </p:sp>
        <p:sp>
          <p:nvSpPr>
            <p:cNvPr id="44" name="矩形 43"/>
            <p:cNvSpPr/>
            <p:nvPr/>
          </p:nvSpPr>
          <p:spPr>
            <a:xfrm>
              <a:off x="930486" y="2971253"/>
              <a:ext cx="1108769" cy="406802"/>
            </a:xfrm>
            <a:prstGeom prst="rect">
              <a:avLst/>
            </a:prstGeom>
          </p:spPr>
          <p:txBody>
            <a:bodyPr wrap="none">
              <a:spAutoFit/>
            </a:bodyPr>
            <a:lstStyle/>
            <a:p>
              <a:r>
                <a:rPr lang="zh-CN" altLang="en-US" sz="1400" b="1" dirty="0">
                  <a:solidFill>
                    <a:schemeClr val="bg1">
                      <a:lumMod val="75000"/>
                    </a:schemeClr>
                  </a:solidFill>
                  <a:latin typeface="微软雅黑" panose="020B0503020204020204" pitchFamily="34" charset="-122"/>
                  <a:ea typeface="微软雅黑" panose="020B0503020204020204" pitchFamily="34" charset="-122"/>
                </a:rPr>
                <a:t>编制单位</a:t>
              </a:r>
              <a:endParaRPr lang="zh-CN" altLang="en-US" sz="1400" b="1" dirty="0">
                <a:solidFill>
                  <a:schemeClr val="bg1">
                    <a:lumMod val="75000"/>
                  </a:schemeClr>
                </a:solidFill>
                <a:latin typeface="微软雅黑" panose="020B0503020204020204" pitchFamily="34" charset="-122"/>
                <a:ea typeface="微软雅黑" panose="020B0503020204020204" pitchFamily="34" charset="-122"/>
              </a:endParaRPr>
            </a:p>
          </p:txBody>
        </p:sp>
        <p:sp>
          <p:nvSpPr>
            <p:cNvPr id="45" name="矩形 44"/>
            <p:cNvSpPr/>
            <p:nvPr/>
          </p:nvSpPr>
          <p:spPr>
            <a:xfrm>
              <a:off x="3918575" y="2095550"/>
              <a:ext cx="1108769" cy="406802"/>
            </a:xfrm>
            <a:prstGeom prst="rect">
              <a:avLst/>
            </a:prstGeom>
          </p:spPr>
          <p:txBody>
            <a:bodyPr wrap="none">
              <a:spAutoFit/>
            </a:bodyPr>
            <a:lstStyle/>
            <a:p>
              <a:r>
                <a:rPr lang="zh-CN" altLang="en-US" sz="1400" b="1" dirty="0">
                  <a:solidFill>
                    <a:schemeClr val="bg1">
                      <a:lumMod val="75000"/>
                    </a:schemeClr>
                  </a:solidFill>
                  <a:latin typeface="微软雅黑" panose="020B0503020204020204" pitchFamily="34" charset="-122"/>
                  <a:ea typeface="微软雅黑" panose="020B0503020204020204" pitchFamily="34" charset="-122"/>
                </a:rPr>
                <a:t>方案范围</a:t>
              </a:r>
              <a:endParaRPr lang="zh-CN" altLang="en-US" sz="1400" b="1" dirty="0">
                <a:solidFill>
                  <a:schemeClr val="bg1">
                    <a:lumMod val="75000"/>
                  </a:schemeClr>
                </a:solidFill>
                <a:latin typeface="微软雅黑" panose="020B0503020204020204" pitchFamily="34" charset="-122"/>
                <a:ea typeface="微软雅黑" panose="020B0503020204020204" pitchFamily="34" charset="-122"/>
              </a:endParaRPr>
            </a:p>
          </p:txBody>
        </p:sp>
        <p:sp>
          <p:nvSpPr>
            <p:cNvPr id="46" name="矩形 45"/>
            <p:cNvSpPr/>
            <p:nvPr/>
          </p:nvSpPr>
          <p:spPr>
            <a:xfrm>
              <a:off x="5499901" y="2861973"/>
              <a:ext cx="1108769" cy="406802"/>
            </a:xfrm>
            <a:prstGeom prst="rect">
              <a:avLst/>
            </a:prstGeom>
          </p:spPr>
          <p:txBody>
            <a:bodyPr wrap="none">
              <a:spAutoFit/>
            </a:bodyPr>
            <a:lstStyle/>
            <a:p>
              <a:r>
                <a:rPr lang="zh-CN" altLang="en-US" sz="1400" b="1" dirty="0" smtClean="0">
                  <a:solidFill>
                    <a:schemeClr val="bg1">
                      <a:lumMod val="75000"/>
                    </a:schemeClr>
                  </a:solidFill>
                  <a:latin typeface="微软雅黑" panose="020B0503020204020204" pitchFamily="34" charset="-122"/>
                  <a:ea typeface="微软雅黑" panose="020B0503020204020204" pitchFamily="34" charset="-122"/>
                </a:rPr>
                <a:t>方案内容</a:t>
              </a:r>
              <a:endParaRPr lang="zh-CN" altLang="en-US" sz="1400" b="1" dirty="0">
                <a:solidFill>
                  <a:schemeClr val="bg1">
                    <a:lumMod val="75000"/>
                  </a:schemeClr>
                </a:solidFill>
                <a:latin typeface="微软雅黑" panose="020B0503020204020204" pitchFamily="34" charset="-122"/>
                <a:ea typeface="微软雅黑" panose="020B0503020204020204" pitchFamily="34" charset="-122"/>
              </a:endParaRPr>
            </a:p>
          </p:txBody>
        </p:sp>
        <p:sp>
          <p:nvSpPr>
            <p:cNvPr id="47" name="矩形 46"/>
            <p:cNvSpPr/>
            <p:nvPr/>
          </p:nvSpPr>
          <p:spPr>
            <a:xfrm>
              <a:off x="1368751" y="3367515"/>
              <a:ext cx="1108769" cy="406802"/>
            </a:xfrm>
            <a:prstGeom prst="rect">
              <a:avLst/>
            </a:prstGeom>
          </p:spPr>
          <p:txBody>
            <a:bodyPr wrap="none">
              <a:spAutoFit/>
            </a:bodyPr>
            <a:lstStyle/>
            <a:p>
              <a:r>
                <a:rPr lang="zh-CN" altLang="en-US" sz="1400" b="1" dirty="0">
                  <a:solidFill>
                    <a:schemeClr val="bg1">
                      <a:lumMod val="75000"/>
                    </a:schemeClr>
                  </a:solidFill>
                  <a:latin typeface="微软雅黑" panose="020B0503020204020204" pitchFamily="34" charset="-122"/>
                  <a:ea typeface="微软雅黑" panose="020B0503020204020204" pitchFamily="34" charset="-122"/>
                </a:rPr>
                <a:t>实施期限</a:t>
              </a:r>
              <a:endParaRPr lang="zh-CN" altLang="en-US" sz="1400" b="1" dirty="0">
                <a:solidFill>
                  <a:schemeClr val="bg1">
                    <a:lumMod val="75000"/>
                  </a:schemeClr>
                </a:solidFill>
                <a:latin typeface="微软雅黑" panose="020B0503020204020204" pitchFamily="34" charset="-122"/>
                <a:ea typeface="微软雅黑" panose="020B0503020204020204" pitchFamily="34" charset="-122"/>
              </a:endParaRPr>
            </a:p>
          </p:txBody>
        </p:sp>
        <p:sp>
          <p:nvSpPr>
            <p:cNvPr id="48" name="矩形 47"/>
            <p:cNvSpPr/>
            <p:nvPr/>
          </p:nvSpPr>
          <p:spPr>
            <a:xfrm>
              <a:off x="3603392" y="3429000"/>
              <a:ext cx="1770250" cy="406802"/>
            </a:xfrm>
            <a:prstGeom prst="rect">
              <a:avLst/>
            </a:prstGeom>
          </p:spPr>
          <p:txBody>
            <a:bodyPr wrap="none">
              <a:spAutoFit/>
            </a:bodyPr>
            <a:lstStyle/>
            <a:p>
              <a:r>
                <a:rPr lang="zh-CN" altLang="en-US" sz="1400" b="1" dirty="0">
                  <a:solidFill>
                    <a:schemeClr val="bg1">
                      <a:lumMod val="75000"/>
                    </a:schemeClr>
                  </a:solidFill>
                  <a:latin typeface="微软雅黑" panose="020B0503020204020204" pitchFamily="34" charset="-122"/>
                  <a:ea typeface="微软雅黑" panose="020B0503020204020204" pitchFamily="34" charset="-122"/>
                </a:rPr>
                <a:t>公益性用地比例</a:t>
              </a:r>
              <a:endParaRPr lang="zh-CN" altLang="en-US" sz="1400" b="1" dirty="0">
                <a:solidFill>
                  <a:schemeClr val="bg1">
                    <a:lumMod val="75000"/>
                  </a:schemeClr>
                </a:solidFill>
                <a:latin typeface="微软雅黑" panose="020B0503020204020204" pitchFamily="34" charset="-122"/>
                <a:ea typeface="微软雅黑" panose="020B0503020204020204" pitchFamily="34" charset="-122"/>
              </a:endParaRPr>
            </a:p>
          </p:txBody>
        </p:sp>
        <p:sp>
          <p:nvSpPr>
            <p:cNvPr id="49" name="矩形 48"/>
            <p:cNvSpPr/>
            <p:nvPr/>
          </p:nvSpPr>
          <p:spPr>
            <a:xfrm>
              <a:off x="750950" y="4004551"/>
              <a:ext cx="1108769" cy="406802"/>
            </a:xfrm>
            <a:prstGeom prst="rect">
              <a:avLst/>
            </a:prstGeom>
          </p:spPr>
          <p:txBody>
            <a:bodyPr wrap="none">
              <a:spAutoFit/>
            </a:bodyPr>
            <a:lstStyle/>
            <a:p>
              <a:r>
                <a:rPr lang="zh-CN" altLang="en-US" sz="1400" b="1" dirty="0">
                  <a:solidFill>
                    <a:schemeClr val="bg1">
                      <a:lumMod val="75000"/>
                    </a:schemeClr>
                  </a:solidFill>
                  <a:latin typeface="微软雅黑" panose="020B0503020204020204" pitchFamily="34" charset="-122"/>
                  <a:ea typeface="微软雅黑" panose="020B0503020204020204" pitchFamily="34" charset="-122"/>
                </a:rPr>
                <a:t>公众意见</a:t>
              </a:r>
              <a:endParaRPr lang="zh-CN" altLang="en-US" sz="1400" b="1" dirty="0">
                <a:solidFill>
                  <a:schemeClr val="bg1">
                    <a:lumMod val="75000"/>
                  </a:schemeClr>
                </a:solidFill>
                <a:latin typeface="微软雅黑" panose="020B0503020204020204" pitchFamily="34" charset="-122"/>
                <a:ea typeface="微软雅黑" panose="020B0503020204020204" pitchFamily="34" charset="-122"/>
              </a:endParaRPr>
            </a:p>
          </p:txBody>
        </p:sp>
        <p:sp>
          <p:nvSpPr>
            <p:cNvPr id="50" name="矩形 49"/>
            <p:cNvSpPr/>
            <p:nvPr/>
          </p:nvSpPr>
          <p:spPr>
            <a:xfrm>
              <a:off x="5166844" y="4667895"/>
              <a:ext cx="1329263" cy="406802"/>
            </a:xfrm>
            <a:prstGeom prst="rect">
              <a:avLst/>
            </a:prstGeom>
          </p:spPr>
          <p:txBody>
            <a:bodyPr wrap="none">
              <a:spAutoFit/>
            </a:bodyPr>
            <a:lstStyle/>
            <a:p>
              <a:r>
                <a:rPr lang="zh-CN" altLang="en-US" sz="1400" b="1" dirty="0">
                  <a:solidFill>
                    <a:schemeClr val="bg1">
                      <a:lumMod val="75000"/>
                    </a:schemeClr>
                  </a:solidFill>
                  <a:latin typeface="微软雅黑" panose="020B0503020204020204" pitchFamily="34" charset="-122"/>
                  <a:ea typeface="微软雅黑" panose="020B0503020204020204" pitchFamily="34" charset="-122"/>
                </a:rPr>
                <a:t>村集体意见</a:t>
              </a:r>
              <a:endParaRPr lang="zh-CN" altLang="en-US" sz="1400" b="1" dirty="0">
                <a:solidFill>
                  <a:schemeClr val="bg1">
                    <a:lumMod val="75000"/>
                  </a:schemeClr>
                </a:solidFill>
                <a:latin typeface="微软雅黑" panose="020B0503020204020204" pitchFamily="34" charset="-122"/>
                <a:ea typeface="微软雅黑" panose="020B0503020204020204" pitchFamily="34" charset="-122"/>
              </a:endParaRPr>
            </a:p>
          </p:txBody>
        </p:sp>
        <p:sp>
          <p:nvSpPr>
            <p:cNvPr id="51" name="矩形 50"/>
            <p:cNvSpPr/>
            <p:nvPr/>
          </p:nvSpPr>
          <p:spPr>
            <a:xfrm>
              <a:off x="319427" y="4717579"/>
              <a:ext cx="1549757" cy="406802"/>
            </a:xfrm>
            <a:prstGeom prst="rect">
              <a:avLst/>
            </a:prstGeom>
          </p:spPr>
          <p:txBody>
            <a:bodyPr wrap="none">
              <a:spAutoFit/>
            </a:bodyPr>
            <a:lstStyle/>
            <a:p>
              <a:r>
                <a:rPr lang="zh-CN" altLang="en-US" sz="1400" b="1" dirty="0">
                  <a:solidFill>
                    <a:schemeClr val="bg1">
                      <a:lumMod val="75000"/>
                    </a:schemeClr>
                  </a:solidFill>
                  <a:latin typeface="微软雅黑" panose="020B0503020204020204" pitchFamily="34" charset="-122"/>
                  <a:ea typeface="微软雅黑" panose="020B0503020204020204" pitchFamily="34" charset="-122"/>
                </a:rPr>
                <a:t>方案报批权限</a:t>
              </a:r>
              <a:endParaRPr lang="zh-CN" altLang="en-US" sz="1400" b="1" dirty="0">
                <a:solidFill>
                  <a:schemeClr val="bg1">
                    <a:lumMod val="75000"/>
                  </a:schemeClr>
                </a:solidFill>
                <a:latin typeface="微软雅黑" panose="020B0503020204020204" pitchFamily="34" charset="-122"/>
                <a:ea typeface="微软雅黑" panose="020B0503020204020204" pitchFamily="34" charset="-122"/>
              </a:endParaRPr>
            </a:p>
          </p:txBody>
        </p:sp>
        <p:sp>
          <p:nvSpPr>
            <p:cNvPr id="52" name="矩形 51"/>
            <p:cNvSpPr/>
            <p:nvPr/>
          </p:nvSpPr>
          <p:spPr>
            <a:xfrm>
              <a:off x="3176730" y="4323436"/>
              <a:ext cx="1549757" cy="406802"/>
            </a:xfrm>
            <a:prstGeom prst="rect">
              <a:avLst/>
            </a:prstGeom>
          </p:spPr>
          <p:txBody>
            <a:bodyPr wrap="none">
              <a:spAutoFit/>
            </a:bodyPr>
            <a:lstStyle/>
            <a:p>
              <a:r>
                <a:rPr lang="zh-CN" altLang="en-US" sz="1400" b="1" dirty="0">
                  <a:solidFill>
                    <a:schemeClr val="bg1">
                      <a:lumMod val="75000"/>
                    </a:schemeClr>
                  </a:solidFill>
                  <a:latin typeface="微软雅黑" panose="020B0503020204020204" pitchFamily="34" charset="-122"/>
                  <a:ea typeface="微软雅黑" panose="020B0503020204020204" pitchFamily="34" charset="-122"/>
                </a:rPr>
                <a:t>方案报批材料</a:t>
              </a:r>
              <a:endParaRPr lang="zh-CN" altLang="en-US" sz="1400" b="1" dirty="0">
                <a:solidFill>
                  <a:schemeClr val="bg1">
                    <a:lumMod val="75000"/>
                  </a:schemeClr>
                </a:solidFill>
                <a:latin typeface="微软雅黑" panose="020B0503020204020204" pitchFamily="34" charset="-122"/>
                <a:ea typeface="微软雅黑" panose="020B0503020204020204" pitchFamily="34" charset="-122"/>
              </a:endParaRPr>
            </a:p>
          </p:txBody>
        </p:sp>
        <p:sp>
          <p:nvSpPr>
            <p:cNvPr id="53" name="矩形 52"/>
            <p:cNvSpPr/>
            <p:nvPr/>
          </p:nvSpPr>
          <p:spPr>
            <a:xfrm>
              <a:off x="5949752" y="2097856"/>
              <a:ext cx="1108769" cy="406802"/>
            </a:xfrm>
            <a:prstGeom prst="rect">
              <a:avLst/>
            </a:prstGeom>
          </p:spPr>
          <p:txBody>
            <a:bodyPr wrap="none">
              <a:spAutoFit/>
            </a:bodyPr>
            <a:lstStyle/>
            <a:p>
              <a:r>
                <a:rPr lang="zh-CN" altLang="en-US" sz="1400" b="1" dirty="0">
                  <a:solidFill>
                    <a:schemeClr val="bg1">
                      <a:lumMod val="75000"/>
                    </a:schemeClr>
                  </a:solidFill>
                  <a:latin typeface="微软雅黑" panose="020B0503020204020204" pitchFamily="34" charset="-122"/>
                  <a:ea typeface="微软雅黑" panose="020B0503020204020204" pitchFamily="34" charset="-122"/>
                </a:rPr>
                <a:t>审查要点</a:t>
              </a:r>
              <a:endParaRPr lang="zh-CN" altLang="en-US" sz="1400" b="1" dirty="0">
                <a:solidFill>
                  <a:schemeClr val="bg1">
                    <a:lumMod val="75000"/>
                  </a:schemeClr>
                </a:solidFill>
                <a:latin typeface="微软雅黑" panose="020B0503020204020204" pitchFamily="34" charset="-122"/>
                <a:ea typeface="微软雅黑" panose="020B0503020204020204" pitchFamily="34" charset="-122"/>
              </a:endParaRPr>
            </a:p>
          </p:txBody>
        </p:sp>
        <p:sp>
          <p:nvSpPr>
            <p:cNvPr id="54" name="矩形 53"/>
            <p:cNvSpPr/>
            <p:nvPr/>
          </p:nvSpPr>
          <p:spPr>
            <a:xfrm>
              <a:off x="3255173" y="5172016"/>
              <a:ext cx="2211239" cy="406802"/>
            </a:xfrm>
            <a:prstGeom prst="rect">
              <a:avLst/>
            </a:prstGeom>
          </p:spPr>
          <p:txBody>
            <a:bodyPr wrap="none">
              <a:spAutoFit/>
            </a:bodyPr>
            <a:lstStyle/>
            <a:p>
              <a:r>
                <a:rPr lang="zh-CN" altLang="en-US" sz="1400" b="1" dirty="0">
                  <a:solidFill>
                    <a:schemeClr val="bg1">
                      <a:lumMod val="75000"/>
                    </a:schemeClr>
                  </a:solidFill>
                  <a:latin typeface="微软雅黑" panose="020B0503020204020204" pitchFamily="34" charset="-122"/>
                  <a:ea typeface="微软雅黑" panose="020B0503020204020204" pitchFamily="34" charset="-122"/>
                </a:rPr>
                <a:t>审查时限及专家论证</a:t>
              </a:r>
              <a:endParaRPr lang="zh-CN" altLang="en-US" sz="1400" b="1" dirty="0">
                <a:solidFill>
                  <a:schemeClr val="bg1">
                    <a:lumMod val="75000"/>
                  </a:schemeClr>
                </a:solidFill>
                <a:latin typeface="微软雅黑" panose="020B0503020204020204" pitchFamily="34" charset="-122"/>
                <a:ea typeface="微软雅黑" panose="020B0503020204020204" pitchFamily="34" charset="-122"/>
              </a:endParaRPr>
            </a:p>
          </p:txBody>
        </p:sp>
        <p:sp>
          <p:nvSpPr>
            <p:cNvPr id="55" name="矩形 54"/>
            <p:cNvSpPr/>
            <p:nvPr/>
          </p:nvSpPr>
          <p:spPr>
            <a:xfrm>
              <a:off x="998220" y="5160180"/>
              <a:ext cx="1549757" cy="406802"/>
            </a:xfrm>
            <a:prstGeom prst="rect">
              <a:avLst/>
            </a:prstGeom>
          </p:spPr>
          <p:txBody>
            <a:bodyPr wrap="none">
              <a:spAutoFit/>
            </a:bodyPr>
            <a:lstStyle/>
            <a:p>
              <a:r>
                <a:rPr lang="zh-CN" altLang="en-US" sz="1400" b="1" dirty="0">
                  <a:solidFill>
                    <a:schemeClr val="bg1">
                      <a:lumMod val="75000"/>
                    </a:schemeClr>
                  </a:solidFill>
                  <a:latin typeface="微软雅黑" panose="020B0503020204020204" pitchFamily="34" charset="-122"/>
                  <a:ea typeface="微软雅黑" panose="020B0503020204020204" pitchFamily="34" charset="-122"/>
                </a:rPr>
                <a:t>审查报批程序</a:t>
              </a:r>
              <a:endParaRPr lang="zh-CN" altLang="en-US" sz="1400" b="1" dirty="0">
                <a:solidFill>
                  <a:schemeClr val="bg1">
                    <a:lumMod val="75000"/>
                  </a:schemeClr>
                </a:solidFill>
                <a:latin typeface="微软雅黑" panose="020B0503020204020204" pitchFamily="34" charset="-122"/>
                <a:ea typeface="微软雅黑" panose="020B0503020204020204" pitchFamily="34" charset="-122"/>
              </a:endParaRPr>
            </a:p>
          </p:txBody>
        </p:sp>
        <p:sp>
          <p:nvSpPr>
            <p:cNvPr id="56" name="矩形 55"/>
            <p:cNvSpPr/>
            <p:nvPr/>
          </p:nvSpPr>
          <p:spPr>
            <a:xfrm>
              <a:off x="4517441" y="4133497"/>
              <a:ext cx="2872720" cy="406802"/>
            </a:xfrm>
            <a:prstGeom prst="rect">
              <a:avLst/>
            </a:prstGeom>
          </p:spPr>
          <p:txBody>
            <a:bodyPr wrap="none">
              <a:spAutoFit/>
            </a:bodyPr>
            <a:lstStyle/>
            <a:p>
              <a:r>
                <a:rPr lang="zh-CN" altLang="en-US" sz="1400" b="1" dirty="0">
                  <a:solidFill>
                    <a:schemeClr val="bg1">
                      <a:lumMod val="75000"/>
                    </a:schemeClr>
                  </a:solidFill>
                  <a:latin typeface="微软雅黑" panose="020B0503020204020204" pitchFamily="34" charset="-122"/>
                  <a:ea typeface="微软雅黑" panose="020B0503020204020204" pitchFamily="34" charset="-122"/>
                </a:rPr>
                <a:t>不予批准成片开发方案情形</a:t>
              </a:r>
              <a:endParaRPr lang="zh-CN" altLang="en-US" sz="1400" b="1" dirty="0">
                <a:solidFill>
                  <a:schemeClr val="bg1">
                    <a:lumMod val="75000"/>
                  </a:schemeClr>
                </a:solidFill>
                <a:latin typeface="微软雅黑" panose="020B0503020204020204" pitchFamily="34" charset="-122"/>
                <a:ea typeface="微软雅黑" panose="020B0503020204020204" pitchFamily="34" charset="-122"/>
              </a:endParaRPr>
            </a:p>
          </p:txBody>
        </p:sp>
        <p:sp>
          <p:nvSpPr>
            <p:cNvPr id="57" name="矩形 56"/>
            <p:cNvSpPr/>
            <p:nvPr/>
          </p:nvSpPr>
          <p:spPr>
            <a:xfrm>
              <a:off x="2118146" y="2946977"/>
              <a:ext cx="1486759" cy="528842"/>
            </a:xfrm>
            <a:prstGeom prst="rect">
              <a:avLst/>
            </a:prstGeom>
          </p:spPr>
          <p:txBody>
            <a:bodyPr wrap="none">
              <a:spAutoFit/>
            </a:bodyPr>
            <a:lstStyle/>
            <a:p>
              <a:r>
                <a:rPr lang="zh-CN" altLang="en-US" sz="2000" b="1" dirty="0">
                  <a:solidFill>
                    <a:schemeClr val="bg1">
                      <a:lumMod val="75000"/>
                    </a:schemeClr>
                  </a:solidFill>
                  <a:latin typeface="微软雅黑" panose="020B0503020204020204" pitchFamily="34" charset="-122"/>
                  <a:ea typeface="微软雅黑" panose="020B0503020204020204" pitchFamily="34" charset="-122"/>
                </a:rPr>
                <a:t>方案调整</a:t>
              </a:r>
              <a:endParaRPr lang="zh-CN" altLang="en-US" sz="2000" b="1" dirty="0">
                <a:solidFill>
                  <a:schemeClr val="bg1">
                    <a:lumMod val="75000"/>
                  </a:schemeClr>
                </a:solidFill>
                <a:latin typeface="微软雅黑" panose="020B0503020204020204" pitchFamily="34" charset="-122"/>
                <a:ea typeface="微软雅黑" panose="020B0503020204020204" pitchFamily="34" charset="-122"/>
              </a:endParaRPr>
            </a:p>
          </p:txBody>
        </p:sp>
        <p:sp>
          <p:nvSpPr>
            <p:cNvPr id="58" name="矩形 57"/>
            <p:cNvSpPr/>
            <p:nvPr/>
          </p:nvSpPr>
          <p:spPr>
            <a:xfrm>
              <a:off x="2067352" y="1865639"/>
              <a:ext cx="1738751" cy="610202"/>
            </a:xfrm>
            <a:prstGeom prst="rect">
              <a:avLst/>
            </a:prstGeom>
          </p:spPr>
          <p:txBody>
            <a:bodyPr wrap="none">
              <a:spAutoFit/>
            </a:bodyPr>
            <a:lstStyle/>
            <a:p>
              <a:r>
                <a:rPr lang="zh-CN" altLang="en-US" sz="2400" b="1" dirty="0">
                  <a:solidFill>
                    <a:schemeClr val="bg1">
                      <a:lumMod val="75000"/>
                    </a:schemeClr>
                  </a:solidFill>
                  <a:latin typeface="微软雅黑" panose="020B0503020204020204" pitchFamily="34" charset="-122"/>
                  <a:ea typeface="微软雅黑" panose="020B0503020204020204" pitchFamily="34" charset="-122"/>
                </a:rPr>
                <a:t>监督管理</a:t>
              </a:r>
              <a:endParaRPr lang="zh-CN" altLang="en-US" sz="2400" b="1" dirty="0">
                <a:solidFill>
                  <a:schemeClr val="bg1">
                    <a:lumMod val="75000"/>
                  </a:schemeClr>
                </a:solidFill>
                <a:latin typeface="微软雅黑" panose="020B0503020204020204" pitchFamily="34" charset="-122"/>
                <a:ea typeface="微软雅黑" panose="020B0503020204020204" pitchFamily="34" charset="-122"/>
              </a:endParaRPr>
            </a:p>
          </p:txBody>
        </p:sp>
        <p:sp>
          <p:nvSpPr>
            <p:cNvPr id="59" name="矩形 58"/>
            <p:cNvSpPr/>
            <p:nvPr/>
          </p:nvSpPr>
          <p:spPr>
            <a:xfrm>
              <a:off x="998220" y="5460138"/>
              <a:ext cx="6092826" cy="935642"/>
            </a:xfrm>
            <a:prstGeom prst="rect">
              <a:avLst/>
            </a:prstGeom>
          </p:spPr>
          <p:txBody>
            <a:bodyPr>
              <a:spAutoFit/>
            </a:bodyPr>
            <a:lstStyle/>
            <a:p>
              <a:pPr algn="ctr"/>
              <a:r>
                <a:rPr lang="zh-CN" altLang="en-US" sz="2000" b="1" dirty="0" smtClean="0">
                  <a:solidFill>
                    <a:schemeClr val="bg1">
                      <a:lumMod val="75000"/>
                    </a:schemeClr>
                  </a:solidFill>
                  <a:latin typeface="微软雅黑" panose="020B0503020204020204" pitchFamily="34" charset="-122"/>
                  <a:ea typeface="微软雅黑" panose="020B0503020204020204" pitchFamily="34" charset="-122"/>
                </a:rPr>
                <a:t>关于市县区域内存在大量批而未供土地、闲置土地的判定标准</a:t>
              </a:r>
              <a:endParaRPr lang="zh-CN" altLang="en-US" sz="2000" b="1" dirty="0">
                <a:solidFill>
                  <a:schemeClr val="bg1">
                    <a:lumMod val="75000"/>
                  </a:schemeClr>
                </a:solidFill>
                <a:latin typeface="微软雅黑" panose="020B0503020204020204" pitchFamily="34" charset="-122"/>
                <a:ea typeface="微软雅黑" panose="020B0503020204020204" pitchFamily="34" charset="-122"/>
              </a:endParaRPr>
            </a:p>
          </p:txBody>
        </p:sp>
        <p:sp>
          <p:nvSpPr>
            <p:cNvPr id="60" name="矩形 59"/>
            <p:cNvSpPr/>
            <p:nvPr/>
          </p:nvSpPr>
          <p:spPr>
            <a:xfrm>
              <a:off x="159152" y="3695231"/>
              <a:ext cx="7030604" cy="488161"/>
            </a:xfrm>
            <a:prstGeom prst="rect">
              <a:avLst/>
            </a:prstGeom>
          </p:spPr>
          <p:txBody>
            <a:bodyPr wrap="none">
              <a:spAutoFit/>
            </a:bodyPr>
            <a:lstStyle/>
            <a:p>
              <a:r>
                <a:rPr lang="zh-CN" altLang="en-US" sz="1800" b="1" dirty="0">
                  <a:solidFill>
                    <a:schemeClr val="bg1">
                      <a:lumMod val="75000"/>
                    </a:schemeClr>
                  </a:solidFill>
                  <a:latin typeface="微软雅黑" panose="020B0503020204020204" pitchFamily="34" charset="-122"/>
                  <a:ea typeface="微软雅黑" panose="020B0503020204020204" pitchFamily="34" charset="-122"/>
                </a:rPr>
                <a:t>关于各类</a:t>
              </a:r>
              <a:r>
                <a:rPr lang="zh-CN" altLang="en-US" sz="1800" b="1" dirty="0" smtClean="0">
                  <a:solidFill>
                    <a:schemeClr val="bg1">
                      <a:lumMod val="75000"/>
                    </a:schemeClr>
                  </a:solidFill>
                  <a:latin typeface="微软雅黑" panose="020B0503020204020204" pitchFamily="34" charset="-122"/>
                  <a:ea typeface="微软雅黑" panose="020B0503020204020204" pitchFamily="34" charset="-122"/>
                </a:rPr>
                <a:t>开发区、新城区土地利用</a:t>
              </a:r>
              <a:r>
                <a:rPr lang="zh-CN" altLang="en-US" sz="1800" b="1" dirty="0">
                  <a:solidFill>
                    <a:schemeClr val="bg1">
                      <a:lumMod val="75000"/>
                    </a:schemeClr>
                  </a:solidFill>
                  <a:latin typeface="微软雅黑" panose="020B0503020204020204" pitchFamily="34" charset="-122"/>
                  <a:ea typeface="微软雅黑" panose="020B0503020204020204" pitchFamily="34" charset="-122"/>
                </a:rPr>
                <a:t>效率低下的判定标准</a:t>
              </a:r>
              <a:endParaRPr lang="zh-CN" altLang="en-US" sz="1800" b="1" dirty="0">
                <a:solidFill>
                  <a:schemeClr val="bg1">
                    <a:lumMod val="75000"/>
                  </a:schemeClr>
                </a:solidFill>
                <a:latin typeface="微软雅黑" panose="020B0503020204020204" pitchFamily="34" charset="-122"/>
                <a:ea typeface="微软雅黑" panose="020B0503020204020204" pitchFamily="34" charset="-122"/>
              </a:endParaRPr>
            </a:p>
          </p:txBody>
        </p:sp>
        <p:sp>
          <p:nvSpPr>
            <p:cNvPr id="61" name="矩形 60"/>
            <p:cNvSpPr/>
            <p:nvPr/>
          </p:nvSpPr>
          <p:spPr>
            <a:xfrm>
              <a:off x="3603392" y="2902004"/>
              <a:ext cx="1675753" cy="589861"/>
            </a:xfrm>
            <a:prstGeom prst="rect">
              <a:avLst/>
            </a:prstGeom>
          </p:spPr>
          <p:txBody>
            <a:bodyPr wrap="none">
              <a:spAutoFit/>
            </a:bodyPr>
            <a:lstStyle/>
            <a:p>
              <a:r>
                <a:rPr lang="zh-CN" altLang="en-US" b="1" dirty="0">
                  <a:solidFill>
                    <a:schemeClr val="bg1">
                      <a:lumMod val="75000"/>
                    </a:schemeClr>
                  </a:solidFill>
                  <a:latin typeface="微软雅黑" panose="020B0503020204020204" pitchFamily="34" charset="-122"/>
                  <a:ea typeface="微软雅黑" panose="020B0503020204020204" pitchFamily="34" charset="-122"/>
                </a:rPr>
                <a:t>衔接政策</a:t>
              </a:r>
              <a:endParaRPr lang="zh-CN" altLang="en-US" b="1" dirty="0">
                <a:solidFill>
                  <a:schemeClr val="bg1">
                    <a:lumMod val="75000"/>
                  </a:schemeClr>
                </a:solidFill>
                <a:latin typeface="微软雅黑" panose="020B0503020204020204" pitchFamily="34" charset="-122"/>
                <a:ea typeface="微软雅黑" panose="020B0503020204020204" pitchFamily="34" charset="-122"/>
              </a:endParaRPr>
            </a:p>
          </p:txBody>
        </p:sp>
        <p:sp>
          <p:nvSpPr>
            <p:cNvPr id="62" name="矩形 61"/>
            <p:cNvSpPr/>
            <p:nvPr/>
          </p:nvSpPr>
          <p:spPr>
            <a:xfrm>
              <a:off x="4434983" y="2381575"/>
              <a:ext cx="2037994" cy="589861"/>
            </a:xfrm>
            <a:prstGeom prst="rect">
              <a:avLst/>
            </a:prstGeom>
          </p:spPr>
          <p:txBody>
            <a:bodyPr wrap="none">
              <a:spAutoFit/>
            </a:bodyPr>
            <a:lstStyle/>
            <a:p>
              <a:r>
                <a:rPr lang="zh-CN" altLang="en-US" b="1" dirty="0">
                  <a:solidFill>
                    <a:schemeClr val="bg1">
                      <a:lumMod val="75000"/>
                    </a:schemeClr>
                  </a:solidFill>
                  <a:latin typeface="微软雅黑" panose="020B0503020204020204" pitchFamily="34" charset="-122"/>
                  <a:ea typeface="微软雅黑" panose="020B0503020204020204" pitchFamily="34" charset="-122"/>
                </a:rPr>
                <a:t>与详规衔接</a:t>
              </a:r>
              <a:endParaRPr lang="zh-CN" altLang="en-US" b="1" dirty="0">
                <a:solidFill>
                  <a:schemeClr val="bg1">
                    <a:lumMod val="75000"/>
                  </a:schemeClr>
                </a:solidFill>
                <a:latin typeface="微软雅黑" panose="020B0503020204020204" pitchFamily="34" charset="-122"/>
                <a:ea typeface="微软雅黑" panose="020B0503020204020204" pitchFamily="34" charset="-122"/>
              </a:endParaRPr>
            </a:p>
          </p:txBody>
        </p:sp>
        <p:sp>
          <p:nvSpPr>
            <p:cNvPr id="63" name="矩形 62"/>
            <p:cNvSpPr/>
            <p:nvPr/>
          </p:nvSpPr>
          <p:spPr>
            <a:xfrm>
              <a:off x="1684754" y="4158439"/>
              <a:ext cx="1486759" cy="528842"/>
            </a:xfrm>
            <a:prstGeom prst="rect">
              <a:avLst/>
            </a:prstGeom>
          </p:spPr>
          <p:txBody>
            <a:bodyPr wrap="none">
              <a:spAutoFit/>
            </a:bodyPr>
            <a:lstStyle/>
            <a:p>
              <a:r>
                <a:rPr lang="zh-CN" altLang="en-US" sz="2000" b="1" dirty="0">
                  <a:solidFill>
                    <a:schemeClr val="bg1">
                      <a:lumMod val="75000"/>
                    </a:schemeClr>
                  </a:solidFill>
                  <a:latin typeface="微软雅黑" panose="020B0503020204020204" pitchFamily="34" charset="-122"/>
                  <a:ea typeface="微软雅黑" panose="020B0503020204020204" pitchFamily="34" charset="-122"/>
                </a:rPr>
                <a:t>信息公开</a:t>
              </a:r>
              <a:endParaRPr lang="zh-CN" altLang="en-US" sz="2000" b="1" dirty="0">
                <a:solidFill>
                  <a:schemeClr val="bg1">
                    <a:lumMod val="75000"/>
                  </a:schemeClr>
                </a:solidFill>
                <a:latin typeface="微软雅黑" panose="020B0503020204020204" pitchFamily="34" charset="-122"/>
                <a:ea typeface="微软雅黑" panose="020B0503020204020204" pitchFamily="34" charset="-122"/>
              </a:endParaRPr>
            </a:p>
          </p:txBody>
        </p:sp>
        <p:sp>
          <p:nvSpPr>
            <p:cNvPr id="64" name="矩形 63"/>
            <p:cNvSpPr/>
            <p:nvPr/>
          </p:nvSpPr>
          <p:spPr>
            <a:xfrm>
              <a:off x="257224" y="2361625"/>
              <a:ext cx="2762473" cy="589861"/>
            </a:xfrm>
            <a:prstGeom prst="rect">
              <a:avLst/>
            </a:prstGeom>
          </p:spPr>
          <p:txBody>
            <a:bodyPr wrap="none">
              <a:spAutoFit/>
            </a:bodyPr>
            <a:lstStyle/>
            <a:p>
              <a:r>
                <a:rPr lang="zh-CN" altLang="en-US" b="1" dirty="0">
                  <a:solidFill>
                    <a:schemeClr val="bg1">
                      <a:lumMod val="75000"/>
                    </a:schemeClr>
                  </a:solidFill>
                  <a:latin typeface="微软雅黑" panose="020B0503020204020204" pitchFamily="34" charset="-122"/>
                  <a:ea typeface="微软雅黑" panose="020B0503020204020204" pitchFamily="34" charset="-122"/>
                </a:rPr>
                <a:t>开发区支持政策</a:t>
              </a:r>
              <a:endParaRPr lang="zh-CN" altLang="en-US" b="1" dirty="0">
                <a:solidFill>
                  <a:schemeClr val="bg1">
                    <a:lumMod val="75000"/>
                  </a:schemeClr>
                </a:solidFill>
                <a:latin typeface="微软雅黑" panose="020B0503020204020204" pitchFamily="34" charset="-122"/>
                <a:ea typeface="微软雅黑" panose="020B0503020204020204" pitchFamily="34" charset="-122"/>
              </a:endParaRPr>
            </a:p>
          </p:txBody>
        </p:sp>
        <p:sp>
          <p:nvSpPr>
            <p:cNvPr id="65" name="矩形 64"/>
            <p:cNvSpPr/>
            <p:nvPr/>
          </p:nvSpPr>
          <p:spPr>
            <a:xfrm>
              <a:off x="2021410" y="4752386"/>
              <a:ext cx="2431732" cy="528842"/>
            </a:xfrm>
            <a:prstGeom prst="rect">
              <a:avLst/>
            </a:prstGeom>
          </p:spPr>
          <p:txBody>
            <a:bodyPr wrap="none">
              <a:spAutoFit/>
            </a:bodyPr>
            <a:lstStyle/>
            <a:p>
              <a:r>
                <a:rPr lang="zh-CN" altLang="en-US" sz="2000" b="1" dirty="0">
                  <a:solidFill>
                    <a:schemeClr val="bg1">
                      <a:lumMod val="75000"/>
                    </a:schemeClr>
                  </a:solidFill>
                  <a:latin typeface="微软雅黑" panose="020B0503020204020204" pitchFamily="34" charset="-122"/>
                  <a:ea typeface="微软雅黑" panose="020B0503020204020204" pitchFamily="34" charset="-122"/>
                </a:rPr>
                <a:t>方案未及时实施</a:t>
              </a:r>
              <a:endParaRPr lang="zh-CN" altLang="en-US" sz="2000" b="1" dirty="0">
                <a:solidFill>
                  <a:schemeClr val="bg1">
                    <a:lumMod val="75000"/>
                  </a:schemeClr>
                </a:solidFill>
                <a:latin typeface="微软雅黑" panose="020B0503020204020204" pitchFamily="34" charset="-122"/>
                <a:ea typeface="微软雅黑" panose="020B0503020204020204" pitchFamily="34" charset="-122"/>
              </a:endParaRPr>
            </a:p>
          </p:txBody>
        </p:sp>
        <p:sp>
          <p:nvSpPr>
            <p:cNvPr id="66" name="矩形 65"/>
            <p:cNvSpPr/>
            <p:nvPr/>
          </p:nvSpPr>
          <p:spPr>
            <a:xfrm>
              <a:off x="5412174" y="3205863"/>
              <a:ext cx="1675753" cy="589861"/>
            </a:xfrm>
            <a:prstGeom prst="rect">
              <a:avLst/>
            </a:prstGeom>
          </p:spPr>
          <p:txBody>
            <a:bodyPr wrap="none">
              <a:spAutoFit/>
            </a:bodyPr>
            <a:lstStyle/>
            <a:p>
              <a:r>
                <a:rPr lang="zh-CN" altLang="en-US" b="1" dirty="0">
                  <a:solidFill>
                    <a:schemeClr val="bg1">
                      <a:lumMod val="75000"/>
                    </a:schemeClr>
                  </a:solidFill>
                  <a:latin typeface="微软雅黑" panose="020B0503020204020204" pitchFamily="34" charset="-122"/>
                  <a:ea typeface="微软雅黑" panose="020B0503020204020204" pitchFamily="34" charset="-122"/>
                </a:rPr>
                <a:t>编制指南</a:t>
              </a:r>
              <a:endParaRPr lang="zh-CN" altLang="en-US" b="1" dirty="0">
                <a:solidFill>
                  <a:schemeClr val="bg1">
                    <a:lumMod val="75000"/>
                  </a:schemeClr>
                </a:solidFill>
                <a:latin typeface="微软雅黑" panose="020B0503020204020204" pitchFamily="34" charset="-122"/>
                <a:ea typeface="微软雅黑" panose="020B0503020204020204" pitchFamily="34" charset="-122"/>
              </a:endParaRPr>
            </a:p>
          </p:txBody>
        </p:sp>
      </p:grpSp>
      <p:sp>
        <p:nvSpPr>
          <p:cNvPr id="67" name="矩形 66"/>
          <p:cNvSpPr/>
          <p:nvPr/>
        </p:nvSpPr>
        <p:spPr>
          <a:xfrm>
            <a:off x="8724024" y="4251499"/>
            <a:ext cx="1816452" cy="369332"/>
          </a:xfrm>
          <a:prstGeom prst="rect">
            <a:avLst/>
          </a:prstGeom>
        </p:spPr>
        <p:txBody>
          <a:bodyPr wrap="square">
            <a:spAutoFit/>
          </a:bodyPr>
          <a:lstStyle/>
          <a:p>
            <a:r>
              <a:rPr lang="zh-CN" altLang="en-US" sz="1800" b="1" dirty="0" smtClean="0">
                <a:latin typeface="微软雅黑" panose="020B0503020204020204" pitchFamily="34" charset="-122"/>
                <a:ea typeface="微软雅黑" panose="020B0503020204020204" pitchFamily="34" charset="-122"/>
              </a:rPr>
              <a:t>梳理</a:t>
            </a:r>
            <a:r>
              <a:rPr lang="en-US" altLang="zh-CN" sz="1800" b="1" dirty="0" smtClean="0">
                <a:latin typeface="微软雅黑" panose="020B0503020204020204" pitchFamily="34" charset="-122"/>
                <a:ea typeface="微软雅黑" panose="020B0503020204020204" pitchFamily="34" charset="-122"/>
              </a:rPr>
              <a:t>27</a:t>
            </a:r>
            <a:r>
              <a:rPr lang="zh-CN" altLang="en-US" sz="1800" b="1" dirty="0">
                <a:latin typeface="微软雅黑" panose="020B0503020204020204" pitchFamily="34" charset="-122"/>
                <a:ea typeface="微软雅黑" panose="020B0503020204020204" pitchFamily="34" charset="-122"/>
              </a:rPr>
              <a:t>个方面</a:t>
            </a:r>
            <a:endParaRPr lang="zh-CN" altLang="en-US" sz="1800" b="1" dirty="0">
              <a:latin typeface="微软雅黑" panose="020B0503020204020204" pitchFamily="34" charset="-122"/>
              <a:ea typeface="微软雅黑" panose="020B0503020204020204" pitchFamily="34" charset="-122"/>
            </a:endParaRPr>
          </a:p>
        </p:txBody>
      </p:sp>
      <p:sp>
        <p:nvSpPr>
          <p:cNvPr id="68" name="TextBox 67"/>
          <p:cNvSpPr txBox="1"/>
          <p:nvPr/>
        </p:nvSpPr>
        <p:spPr>
          <a:xfrm>
            <a:off x="1352190" y="6255876"/>
            <a:ext cx="412292" cy="369332"/>
          </a:xfrm>
          <a:prstGeom prst="rect">
            <a:avLst/>
          </a:prstGeom>
          <a:noFill/>
        </p:spPr>
        <p:txBody>
          <a:bodyPr wrap="square" rtlCol="0">
            <a:spAutoFit/>
          </a:bodyPr>
          <a:lstStyle/>
          <a:p>
            <a:r>
              <a:rPr lang="en-US" altLang="zh-CN" b="1" dirty="0" smtClean="0">
                <a:solidFill>
                  <a:schemeClr val="accent6">
                    <a:lumMod val="60000"/>
                    <a:lumOff val="40000"/>
                  </a:schemeClr>
                </a:solidFill>
                <a:latin typeface="微软雅黑" panose="020B0503020204020204" pitchFamily="34" charset="-122"/>
                <a:ea typeface="微软雅黑" panose="020B0503020204020204" pitchFamily="34" charset="-122"/>
              </a:rPr>
              <a:t>5</a:t>
            </a:r>
            <a:endParaRPr lang="zh-CN" altLang="en-US" b="1" dirty="0">
              <a:solidFill>
                <a:schemeClr val="accent6">
                  <a:lumMod val="60000"/>
                  <a:lumOff val="4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20253261" y="60331"/>
            <a:ext cx="0" cy="6886266"/>
          </a:xfrm>
          <a:prstGeom prst="line">
            <a:avLst/>
          </a:prstGeom>
          <a:ln w="25400">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39" name="剪去对角的矩形 38"/>
          <p:cNvSpPr/>
          <p:nvPr/>
        </p:nvSpPr>
        <p:spPr bwMode="auto">
          <a:xfrm>
            <a:off x="6300987" y="1339155"/>
            <a:ext cx="7200800" cy="1138792"/>
          </a:xfrm>
          <a:prstGeom prst="snip2DiagRect">
            <a:avLst/>
          </a:prstGeom>
          <a:ln w="19050">
            <a:prstDash val="lgDashDot"/>
          </a:ln>
        </p:spPr>
        <p:style>
          <a:lnRef idx="2">
            <a:schemeClr val="dk1"/>
          </a:lnRef>
          <a:fillRef idx="1">
            <a:schemeClr val="lt1"/>
          </a:fillRef>
          <a:effectRef idx="0">
            <a:schemeClr val="dk1"/>
          </a:effectRef>
          <a:fontRef idx="minor">
            <a:schemeClr val="dk1"/>
          </a:fontRef>
        </p:style>
        <p:txBody>
          <a:bodyPr vert="horz" wrap="square" lIns="106802" tIns="53401" rIns="106802" bIns="53401" numCol="1" rtlCol="0" anchor="t" anchorCtr="0" compatLnSpc="1"/>
          <a:lstStyle/>
          <a:p>
            <a:pPr indent="457200" algn="l">
              <a:lnSpc>
                <a:spcPts val="2800"/>
              </a:lnSpc>
            </a:pPr>
            <a:r>
              <a:rPr lang="en-US" altLang="zh-CN" b="0" dirty="0">
                <a:solidFill>
                  <a:prstClr val="black"/>
                </a:solidFill>
                <a:latin typeface="+mn-ea"/>
              </a:rPr>
              <a:t>《</a:t>
            </a:r>
            <a:r>
              <a:rPr lang="zh-CN" altLang="en-US" b="0" dirty="0">
                <a:solidFill>
                  <a:prstClr val="black"/>
                </a:solidFill>
                <a:latin typeface="+mn-ea"/>
              </a:rPr>
              <a:t>实施意见（试行）</a:t>
            </a:r>
            <a:r>
              <a:rPr lang="en-US" altLang="zh-CN" b="0" dirty="0">
                <a:solidFill>
                  <a:prstClr val="black"/>
                </a:solidFill>
                <a:latin typeface="+mn-ea"/>
              </a:rPr>
              <a:t>》</a:t>
            </a:r>
            <a:r>
              <a:rPr lang="zh-CN" altLang="en-US" b="0" dirty="0">
                <a:solidFill>
                  <a:prstClr val="black"/>
                </a:solidFill>
                <a:latin typeface="+mn-ea"/>
              </a:rPr>
              <a:t>形成后，先后征求了市发改、财政等</a:t>
            </a:r>
            <a:r>
              <a:rPr lang="en-US" altLang="zh-CN" b="0" dirty="0">
                <a:solidFill>
                  <a:prstClr val="black"/>
                </a:solidFill>
                <a:latin typeface="+mn-ea"/>
              </a:rPr>
              <a:t>8</a:t>
            </a:r>
            <a:r>
              <a:rPr lang="zh-CN" altLang="en-US" b="0" dirty="0">
                <a:solidFill>
                  <a:prstClr val="black"/>
                </a:solidFill>
                <a:latin typeface="+mn-ea"/>
              </a:rPr>
              <a:t>个市直部门及</a:t>
            </a:r>
            <a:r>
              <a:rPr lang="en-US" altLang="zh-CN" b="0" dirty="0">
                <a:solidFill>
                  <a:prstClr val="black"/>
                </a:solidFill>
                <a:latin typeface="+mn-ea"/>
              </a:rPr>
              <a:t>13</a:t>
            </a:r>
            <a:r>
              <a:rPr lang="zh-CN" altLang="en-US" b="0" dirty="0">
                <a:solidFill>
                  <a:prstClr val="black"/>
                </a:solidFill>
                <a:latin typeface="+mn-ea"/>
              </a:rPr>
              <a:t>个县（市、区）政府意见，均表示无意见。</a:t>
            </a:r>
            <a:endParaRPr lang="zh-CN" altLang="en-US" b="0" dirty="0">
              <a:solidFill>
                <a:prstClr val="black"/>
              </a:solidFill>
              <a:latin typeface="+mn-ea"/>
            </a:endParaRPr>
          </a:p>
        </p:txBody>
      </p:sp>
      <p:sp>
        <p:nvSpPr>
          <p:cNvPr id="20" name="文本框 29"/>
          <p:cNvSpPr txBox="1"/>
          <p:nvPr/>
        </p:nvSpPr>
        <p:spPr>
          <a:xfrm>
            <a:off x="220129" y="384189"/>
            <a:ext cx="2646878" cy="461665"/>
          </a:xfrm>
          <a:prstGeom prst="rect">
            <a:avLst/>
          </a:prstGeom>
          <a:noFill/>
          <a:ln w="9525">
            <a:noFill/>
            <a:miter lim="800000"/>
          </a:ln>
        </p:spPr>
        <p:txBody>
          <a:bodyPr wrap="none">
            <a:spAutoFit/>
          </a:bodyPr>
          <a:lstStyle>
            <a:defPPr>
              <a:defRPr lang="zh-CN"/>
            </a:defPPr>
            <a:lvl1pPr algn="l" defTabSz="812165" eaLnBrk="0" hangingPunct="0">
              <a:defRPr sz="2400">
                <a:solidFill>
                  <a:srgbClr val="C00000"/>
                </a:solidFill>
                <a:latin typeface="+mn-ea"/>
                <a:ea typeface="+mn-ea"/>
              </a:defRPr>
            </a:lvl1pPr>
          </a:lstStyle>
          <a:p>
            <a:r>
              <a:rPr lang="zh-CN" altLang="zh-CN" dirty="0"/>
              <a:t>二、工作开展情况</a:t>
            </a:r>
            <a:endParaRPr lang="zh-CN" altLang="zh-CN" dirty="0"/>
          </a:p>
        </p:txBody>
      </p:sp>
      <p:grpSp>
        <p:nvGrpSpPr>
          <p:cNvPr id="68" name="组合 67"/>
          <p:cNvGrpSpPr/>
          <p:nvPr/>
        </p:nvGrpSpPr>
        <p:grpSpPr>
          <a:xfrm>
            <a:off x="10172558" y="3518853"/>
            <a:ext cx="3329229" cy="3234123"/>
            <a:chOff x="5765901" y="130664"/>
            <a:chExt cx="6336589" cy="6666554"/>
          </a:xfrm>
        </p:grpSpPr>
        <p:pic>
          <p:nvPicPr>
            <p:cNvPr id="69" name="图片 68"/>
            <p:cNvPicPr>
              <a:picLocks noChangeAspect="1"/>
            </p:cNvPicPr>
            <p:nvPr/>
          </p:nvPicPr>
          <p:blipFill>
            <a:blip r:embed="rId1"/>
            <a:stretch>
              <a:fillRect/>
            </a:stretch>
          </p:blipFill>
          <p:spPr>
            <a:xfrm>
              <a:off x="7403692" y="130664"/>
              <a:ext cx="1594786" cy="2239710"/>
            </a:xfrm>
            <a:prstGeom prst="rect">
              <a:avLst/>
            </a:prstGeom>
            <a:ln>
              <a:solidFill>
                <a:schemeClr val="tx1"/>
              </a:solidFill>
            </a:ln>
          </p:spPr>
        </p:pic>
        <p:pic>
          <p:nvPicPr>
            <p:cNvPr id="70" name="图片 69"/>
            <p:cNvPicPr>
              <a:picLocks noChangeAspect="1"/>
            </p:cNvPicPr>
            <p:nvPr/>
          </p:nvPicPr>
          <p:blipFill>
            <a:blip r:embed="rId2"/>
            <a:stretch>
              <a:fillRect/>
            </a:stretch>
          </p:blipFill>
          <p:spPr>
            <a:xfrm>
              <a:off x="8998478" y="130664"/>
              <a:ext cx="1549117" cy="2243428"/>
            </a:xfrm>
            <a:prstGeom prst="rect">
              <a:avLst/>
            </a:prstGeom>
            <a:ln>
              <a:solidFill>
                <a:schemeClr val="tx1"/>
              </a:solidFill>
            </a:ln>
          </p:spPr>
        </p:pic>
        <p:pic>
          <p:nvPicPr>
            <p:cNvPr id="71" name="图片 70"/>
            <p:cNvPicPr>
              <a:picLocks noChangeAspect="1"/>
            </p:cNvPicPr>
            <p:nvPr/>
          </p:nvPicPr>
          <p:blipFill>
            <a:blip r:embed="rId3"/>
            <a:stretch>
              <a:fillRect/>
            </a:stretch>
          </p:blipFill>
          <p:spPr>
            <a:xfrm>
              <a:off x="5765903" y="130664"/>
              <a:ext cx="1637788" cy="2239710"/>
            </a:xfrm>
            <a:prstGeom prst="rect">
              <a:avLst/>
            </a:prstGeom>
            <a:ln>
              <a:solidFill>
                <a:schemeClr val="tx1"/>
              </a:solidFill>
            </a:ln>
          </p:spPr>
        </p:pic>
        <p:pic>
          <p:nvPicPr>
            <p:cNvPr id="72" name="图片 71"/>
            <p:cNvPicPr>
              <a:picLocks noChangeAspect="1"/>
            </p:cNvPicPr>
            <p:nvPr/>
          </p:nvPicPr>
          <p:blipFill>
            <a:blip r:embed="rId4"/>
            <a:stretch>
              <a:fillRect/>
            </a:stretch>
          </p:blipFill>
          <p:spPr>
            <a:xfrm>
              <a:off x="10547595" y="130665"/>
              <a:ext cx="1554895" cy="2239710"/>
            </a:xfrm>
            <a:prstGeom prst="rect">
              <a:avLst/>
            </a:prstGeom>
            <a:ln>
              <a:solidFill>
                <a:schemeClr val="tx1"/>
              </a:solidFill>
            </a:ln>
          </p:spPr>
        </p:pic>
        <p:pic>
          <p:nvPicPr>
            <p:cNvPr id="73" name="图片 72"/>
            <p:cNvPicPr>
              <a:picLocks noChangeAspect="1"/>
            </p:cNvPicPr>
            <p:nvPr/>
          </p:nvPicPr>
          <p:blipFill rotWithShape="1">
            <a:blip r:embed="rId5"/>
            <a:srcRect b="4827"/>
            <a:stretch>
              <a:fillRect/>
            </a:stretch>
          </p:blipFill>
          <p:spPr>
            <a:xfrm>
              <a:off x="5765901" y="2370374"/>
              <a:ext cx="1637789" cy="2250787"/>
            </a:xfrm>
            <a:prstGeom prst="rect">
              <a:avLst/>
            </a:prstGeom>
            <a:ln>
              <a:solidFill>
                <a:schemeClr val="tx1"/>
              </a:solidFill>
            </a:ln>
          </p:spPr>
        </p:pic>
        <p:pic>
          <p:nvPicPr>
            <p:cNvPr id="74" name="图片 73"/>
            <p:cNvPicPr>
              <a:picLocks noChangeAspect="1"/>
            </p:cNvPicPr>
            <p:nvPr/>
          </p:nvPicPr>
          <p:blipFill>
            <a:blip r:embed="rId6"/>
            <a:stretch>
              <a:fillRect/>
            </a:stretch>
          </p:blipFill>
          <p:spPr>
            <a:xfrm>
              <a:off x="7403690" y="2370374"/>
              <a:ext cx="1594786" cy="2250787"/>
            </a:xfrm>
            <a:prstGeom prst="rect">
              <a:avLst/>
            </a:prstGeom>
            <a:ln>
              <a:solidFill>
                <a:schemeClr val="tx1"/>
              </a:solidFill>
            </a:ln>
          </p:spPr>
        </p:pic>
        <p:pic>
          <p:nvPicPr>
            <p:cNvPr id="75" name="图片 74"/>
            <p:cNvPicPr>
              <a:picLocks noChangeAspect="1"/>
            </p:cNvPicPr>
            <p:nvPr/>
          </p:nvPicPr>
          <p:blipFill>
            <a:blip r:embed="rId7"/>
            <a:stretch>
              <a:fillRect/>
            </a:stretch>
          </p:blipFill>
          <p:spPr>
            <a:xfrm>
              <a:off x="10464625" y="2370374"/>
              <a:ext cx="1637865" cy="2250787"/>
            </a:xfrm>
            <a:prstGeom prst="rect">
              <a:avLst/>
            </a:prstGeom>
            <a:ln>
              <a:solidFill>
                <a:schemeClr val="tx1"/>
              </a:solidFill>
            </a:ln>
          </p:spPr>
        </p:pic>
        <p:pic>
          <p:nvPicPr>
            <p:cNvPr id="76" name="图片 75"/>
            <p:cNvPicPr>
              <a:picLocks noChangeAspect="1"/>
            </p:cNvPicPr>
            <p:nvPr/>
          </p:nvPicPr>
          <p:blipFill>
            <a:blip r:embed="rId8"/>
            <a:stretch>
              <a:fillRect/>
            </a:stretch>
          </p:blipFill>
          <p:spPr>
            <a:xfrm>
              <a:off x="8998477" y="2370374"/>
              <a:ext cx="1549116" cy="2250787"/>
            </a:xfrm>
            <a:prstGeom prst="rect">
              <a:avLst/>
            </a:prstGeom>
            <a:ln>
              <a:solidFill>
                <a:schemeClr val="tx1"/>
              </a:solidFill>
            </a:ln>
          </p:spPr>
        </p:pic>
        <p:pic>
          <p:nvPicPr>
            <p:cNvPr id="77" name="图片 76"/>
            <p:cNvPicPr>
              <a:picLocks noChangeAspect="1"/>
            </p:cNvPicPr>
            <p:nvPr/>
          </p:nvPicPr>
          <p:blipFill>
            <a:blip r:embed="rId9"/>
            <a:stretch>
              <a:fillRect/>
            </a:stretch>
          </p:blipFill>
          <p:spPr>
            <a:xfrm>
              <a:off x="5765901" y="4621161"/>
              <a:ext cx="1637787" cy="2176057"/>
            </a:xfrm>
            <a:prstGeom prst="rect">
              <a:avLst/>
            </a:prstGeom>
            <a:ln>
              <a:solidFill>
                <a:schemeClr val="tx1"/>
              </a:solidFill>
            </a:ln>
          </p:spPr>
        </p:pic>
        <p:pic>
          <p:nvPicPr>
            <p:cNvPr id="78" name="图片 77"/>
            <p:cNvPicPr>
              <a:picLocks noChangeAspect="1"/>
            </p:cNvPicPr>
            <p:nvPr/>
          </p:nvPicPr>
          <p:blipFill>
            <a:blip r:embed="rId10"/>
            <a:stretch>
              <a:fillRect/>
            </a:stretch>
          </p:blipFill>
          <p:spPr>
            <a:xfrm>
              <a:off x="7403687" y="4621160"/>
              <a:ext cx="1594787" cy="2176057"/>
            </a:xfrm>
            <a:prstGeom prst="rect">
              <a:avLst/>
            </a:prstGeom>
            <a:ln>
              <a:solidFill>
                <a:schemeClr val="tx1"/>
              </a:solidFill>
            </a:ln>
          </p:spPr>
        </p:pic>
        <p:pic>
          <p:nvPicPr>
            <p:cNvPr id="79" name="图片 78"/>
            <p:cNvPicPr>
              <a:picLocks noChangeAspect="1"/>
            </p:cNvPicPr>
            <p:nvPr/>
          </p:nvPicPr>
          <p:blipFill>
            <a:blip r:embed="rId11"/>
            <a:stretch>
              <a:fillRect/>
            </a:stretch>
          </p:blipFill>
          <p:spPr>
            <a:xfrm>
              <a:off x="8998474" y="4621160"/>
              <a:ext cx="1549119" cy="2176057"/>
            </a:xfrm>
            <a:prstGeom prst="rect">
              <a:avLst/>
            </a:prstGeom>
            <a:ln>
              <a:solidFill>
                <a:schemeClr val="tx1"/>
              </a:solidFill>
            </a:ln>
          </p:spPr>
        </p:pic>
        <p:pic>
          <p:nvPicPr>
            <p:cNvPr id="80" name="图片 79"/>
            <p:cNvPicPr>
              <a:picLocks noChangeAspect="1"/>
            </p:cNvPicPr>
            <p:nvPr/>
          </p:nvPicPr>
          <p:blipFill>
            <a:blip r:embed="rId12"/>
            <a:stretch>
              <a:fillRect/>
            </a:stretch>
          </p:blipFill>
          <p:spPr>
            <a:xfrm>
              <a:off x="10547593" y="4624878"/>
              <a:ext cx="1554897" cy="2172339"/>
            </a:xfrm>
            <a:prstGeom prst="rect">
              <a:avLst/>
            </a:prstGeom>
            <a:ln>
              <a:solidFill>
                <a:schemeClr val="tx1"/>
              </a:solidFill>
            </a:ln>
          </p:spPr>
        </p:pic>
      </p:grpSp>
      <p:grpSp>
        <p:nvGrpSpPr>
          <p:cNvPr id="81" name="组合 80"/>
          <p:cNvGrpSpPr/>
          <p:nvPr/>
        </p:nvGrpSpPr>
        <p:grpSpPr>
          <a:xfrm>
            <a:off x="6448019" y="3466059"/>
            <a:ext cx="3362743" cy="3197579"/>
            <a:chOff x="313967" y="508350"/>
            <a:chExt cx="5034440" cy="4797843"/>
          </a:xfrm>
        </p:grpSpPr>
        <p:pic>
          <p:nvPicPr>
            <p:cNvPr id="82" name="图片 81"/>
            <p:cNvPicPr>
              <a:picLocks noChangeAspect="1"/>
            </p:cNvPicPr>
            <p:nvPr/>
          </p:nvPicPr>
          <p:blipFill>
            <a:blip r:embed="rId13"/>
            <a:stretch>
              <a:fillRect/>
            </a:stretch>
          </p:blipFill>
          <p:spPr>
            <a:xfrm rot="1015135">
              <a:off x="3554129" y="673478"/>
              <a:ext cx="1794278" cy="2513146"/>
            </a:xfrm>
            <a:prstGeom prst="rect">
              <a:avLst/>
            </a:prstGeom>
            <a:ln>
              <a:noFill/>
            </a:ln>
            <a:effectLst>
              <a:outerShdw blurRad="292100" dist="139700" dir="2700000" algn="tl" rotWithShape="0">
                <a:srgbClr val="333333">
                  <a:alpha val="65000"/>
                </a:srgbClr>
              </a:outerShdw>
            </a:effectLst>
          </p:spPr>
        </p:pic>
        <p:pic>
          <p:nvPicPr>
            <p:cNvPr id="83" name="图片 82"/>
            <p:cNvPicPr>
              <a:picLocks noChangeAspect="1"/>
            </p:cNvPicPr>
            <p:nvPr/>
          </p:nvPicPr>
          <p:blipFill>
            <a:blip r:embed="rId14"/>
            <a:stretch>
              <a:fillRect/>
            </a:stretch>
          </p:blipFill>
          <p:spPr>
            <a:xfrm>
              <a:off x="1878875" y="508350"/>
              <a:ext cx="1797835" cy="2513145"/>
            </a:xfrm>
            <a:prstGeom prst="rect">
              <a:avLst/>
            </a:prstGeom>
            <a:ln>
              <a:noFill/>
            </a:ln>
            <a:effectLst>
              <a:outerShdw blurRad="292100" dist="139700" dir="2700000" algn="tl" rotWithShape="0">
                <a:srgbClr val="333333">
                  <a:alpha val="65000"/>
                </a:srgbClr>
              </a:outerShdw>
            </a:effectLst>
          </p:spPr>
        </p:pic>
        <p:pic>
          <p:nvPicPr>
            <p:cNvPr id="84" name="图片 83"/>
            <p:cNvPicPr>
              <a:picLocks noChangeAspect="1"/>
            </p:cNvPicPr>
            <p:nvPr/>
          </p:nvPicPr>
          <p:blipFill>
            <a:blip r:embed="rId15"/>
            <a:stretch>
              <a:fillRect/>
            </a:stretch>
          </p:blipFill>
          <p:spPr>
            <a:xfrm rot="20630480">
              <a:off x="313967" y="710452"/>
              <a:ext cx="1809162" cy="2513145"/>
            </a:xfrm>
            <a:prstGeom prst="rect">
              <a:avLst/>
            </a:prstGeom>
            <a:ln>
              <a:noFill/>
            </a:ln>
            <a:effectLst>
              <a:outerShdw blurRad="292100" dist="139700" dir="2700000" algn="tl" rotWithShape="0">
                <a:srgbClr val="333333">
                  <a:alpha val="65000"/>
                </a:srgbClr>
              </a:outerShdw>
            </a:effectLst>
          </p:spPr>
        </p:pic>
        <p:pic>
          <p:nvPicPr>
            <p:cNvPr id="85" name="图片 84"/>
            <p:cNvPicPr>
              <a:picLocks noChangeAspect="1"/>
            </p:cNvPicPr>
            <p:nvPr/>
          </p:nvPicPr>
          <p:blipFill>
            <a:blip r:embed="rId16"/>
            <a:stretch>
              <a:fillRect/>
            </a:stretch>
          </p:blipFill>
          <p:spPr>
            <a:xfrm rot="1253562">
              <a:off x="3326238" y="2648650"/>
              <a:ext cx="1832540" cy="2657543"/>
            </a:xfrm>
            <a:prstGeom prst="rect">
              <a:avLst/>
            </a:prstGeom>
            <a:ln>
              <a:noFill/>
            </a:ln>
            <a:effectLst>
              <a:outerShdw blurRad="292100" dist="139700" dir="2700000" algn="tl" rotWithShape="0">
                <a:srgbClr val="333333">
                  <a:alpha val="65000"/>
                </a:srgbClr>
              </a:outerShdw>
            </a:effectLst>
          </p:spPr>
        </p:pic>
        <p:pic>
          <p:nvPicPr>
            <p:cNvPr id="86" name="图片 85"/>
            <p:cNvPicPr>
              <a:picLocks noChangeAspect="1"/>
            </p:cNvPicPr>
            <p:nvPr/>
          </p:nvPicPr>
          <p:blipFill>
            <a:blip r:embed="rId17"/>
            <a:stretch>
              <a:fillRect/>
            </a:stretch>
          </p:blipFill>
          <p:spPr>
            <a:xfrm>
              <a:off x="1827915" y="2370474"/>
              <a:ext cx="1848795" cy="2661027"/>
            </a:xfrm>
            <a:prstGeom prst="rect">
              <a:avLst/>
            </a:prstGeom>
            <a:ln>
              <a:noFill/>
            </a:ln>
            <a:effectLst>
              <a:outerShdw blurRad="292100" dist="139700" dir="2700000" algn="tl" rotWithShape="0">
                <a:srgbClr val="333333">
                  <a:alpha val="65000"/>
                </a:srgbClr>
              </a:outerShdw>
            </a:effectLst>
          </p:spPr>
        </p:pic>
        <p:pic>
          <p:nvPicPr>
            <p:cNvPr id="87" name="图片 86"/>
            <p:cNvPicPr>
              <a:picLocks noChangeAspect="1"/>
            </p:cNvPicPr>
            <p:nvPr/>
          </p:nvPicPr>
          <p:blipFill>
            <a:blip r:embed="rId18"/>
            <a:stretch>
              <a:fillRect/>
            </a:stretch>
          </p:blipFill>
          <p:spPr>
            <a:xfrm rot="20597279">
              <a:off x="385100" y="2607502"/>
              <a:ext cx="1754040" cy="2554716"/>
            </a:xfrm>
            <a:prstGeom prst="rect">
              <a:avLst/>
            </a:prstGeom>
            <a:ln>
              <a:noFill/>
            </a:ln>
            <a:effectLst>
              <a:outerShdw blurRad="292100" dist="139700" dir="2700000" algn="tl" rotWithShape="0">
                <a:srgbClr val="333333">
                  <a:alpha val="65000"/>
                </a:srgbClr>
              </a:outerShdw>
            </a:effectLst>
          </p:spPr>
        </p:pic>
      </p:grpSp>
      <p:grpSp>
        <p:nvGrpSpPr>
          <p:cNvPr id="48" name="组合 47"/>
          <p:cNvGrpSpPr/>
          <p:nvPr/>
        </p:nvGrpSpPr>
        <p:grpSpPr>
          <a:xfrm>
            <a:off x="83479" y="4067863"/>
            <a:ext cx="1115988" cy="1495386"/>
            <a:chOff x="84911" y="1496408"/>
            <a:chExt cx="989113" cy="1207092"/>
          </a:xfrm>
        </p:grpSpPr>
        <p:sp>
          <p:nvSpPr>
            <p:cNvPr id="49" name="íṣlïḍê"/>
            <p:cNvSpPr/>
            <p:nvPr/>
          </p:nvSpPr>
          <p:spPr>
            <a:xfrm>
              <a:off x="747954" y="1496408"/>
              <a:ext cx="224595" cy="1207092"/>
            </a:xfrm>
            <a:prstGeom prst="roundRect">
              <a:avLst/>
            </a:prstGeom>
            <a:solidFill>
              <a:srgbClr val="FFFFFF">
                <a:lumMod val="85000"/>
              </a:srgbClr>
            </a:solidFill>
            <a:ln w="12700" cap="flat" cmpd="sng" algn="ctr">
              <a:noFill/>
              <a:prstDash val="solid"/>
              <a:miter lim="800000"/>
            </a:ln>
            <a:effectLst/>
          </p:spPr>
          <p:txBody>
            <a:bodyPr wrap="square" lIns="91428" tIns="45714" rIns="91428" bIns="45714" rtlCol="0" anchor="ctr">
              <a:normAutofit/>
            </a:bodyPr>
            <a:lstStyle/>
            <a:p>
              <a:pPr defTabSz="1068070">
                <a:defRPr/>
              </a:pPr>
              <a:endParaRPr lang="en-US" sz="2100" kern="0">
                <a:solidFill>
                  <a:srgbClr val="FFFFFF"/>
                </a:solidFill>
                <a:latin typeface="等线" panose="02010600030101010101" charset="-122"/>
              </a:endParaRPr>
            </a:p>
          </p:txBody>
        </p:sp>
        <p:sp>
          <p:nvSpPr>
            <p:cNvPr id="50" name="ïsḻïḋé"/>
            <p:cNvSpPr/>
            <p:nvPr/>
          </p:nvSpPr>
          <p:spPr>
            <a:xfrm>
              <a:off x="84911" y="1596648"/>
              <a:ext cx="989113" cy="810406"/>
            </a:xfrm>
            <a:prstGeom prst="rightArrow">
              <a:avLst/>
            </a:prstGeom>
            <a:solidFill>
              <a:srgbClr val="BD374A"/>
            </a:solidFill>
            <a:ln w="12700" cap="flat" cmpd="sng" algn="ctr">
              <a:noFill/>
              <a:prstDash val="solid"/>
              <a:miter lim="800000"/>
            </a:ln>
            <a:effectLst/>
          </p:spPr>
          <p:txBody>
            <a:bodyPr wrap="none" rtlCol="0" anchor="ctr"/>
            <a:lstStyle/>
            <a:p>
              <a:pPr defTabSz="1068070">
                <a:defRPr/>
              </a:pPr>
              <a:r>
                <a:rPr lang="zh-CN" altLang="en-US" sz="1600" kern="0" dirty="0" smtClean="0">
                  <a:solidFill>
                    <a:srgbClr val="FFFFFF"/>
                  </a:solidFill>
                  <a:latin typeface="微软雅黑" panose="020B0503020204020204" pitchFamily="34" charset="-122"/>
                  <a:ea typeface="微软雅黑" panose="020B0503020204020204" pitchFamily="34" charset="-122"/>
                </a:rPr>
                <a:t>工作开展</a:t>
              </a:r>
              <a:endParaRPr lang="zh-CN" altLang="en-US" sz="1600" kern="0" dirty="0">
                <a:solidFill>
                  <a:srgbClr val="FFFFFF"/>
                </a:solidFill>
                <a:latin typeface="微软雅黑" panose="020B0503020204020204" pitchFamily="34" charset="-122"/>
                <a:ea typeface="微软雅黑" panose="020B0503020204020204" pitchFamily="34" charset="-122"/>
              </a:endParaRPr>
            </a:p>
          </p:txBody>
        </p:sp>
      </p:grpSp>
      <p:graphicFrame>
        <p:nvGraphicFramePr>
          <p:cNvPr id="51" name="图示 50"/>
          <p:cNvGraphicFramePr/>
          <p:nvPr/>
        </p:nvGraphicFramePr>
        <p:xfrm>
          <a:off x="441279" y="1459580"/>
          <a:ext cx="5546089" cy="6711952"/>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sp>
        <p:nvSpPr>
          <p:cNvPr id="52" name="TextBox 51"/>
          <p:cNvSpPr txBox="1"/>
          <p:nvPr/>
        </p:nvSpPr>
        <p:spPr>
          <a:xfrm>
            <a:off x="776126" y="1944688"/>
            <a:ext cx="412292" cy="369332"/>
          </a:xfrm>
          <a:prstGeom prst="rect">
            <a:avLst/>
          </a:prstGeom>
          <a:noFill/>
        </p:spPr>
        <p:txBody>
          <a:bodyPr wrap="square" rtlCol="0">
            <a:spAutoFit/>
          </a:bodyPr>
          <a:lstStyle/>
          <a:p>
            <a:r>
              <a:rPr lang="en-US" altLang="zh-CN" dirty="0" smtClean="0">
                <a:solidFill>
                  <a:schemeClr val="accent2">
                    <a:lumMod val="60000"/>
                    <a:lumOff val="40000"/>
                  </a:schemeClr>
                </a:solidFill>
                <a:latin typeface="微软雅黑" panose="020B0503020204020204" pitchFamily="34" charset="-122"/>
                <a:ea typeface="微软雅黑" panose="020B0503020204020204" pitchFamily="34" charset="-122"/>
              </a:rPr>
              <a:t>1</a:t>
            </a:r>
            <a:endParaRPr lang="zh-CN" altLang="en-US" dirty="0">
              <a:solidFill>
                <a:schemeClr val="accent2">
                  <a:lumMod val="60000"/>
                  <a:lumOff val="40000"/>
                </a:schemeClr>
              </a:solidFill>
              <a:latin typeface="微软雅黑" panose="020B0503020204020204" pitchFamily="34" charset="-122"/>
              <a:ea typeface="微软雅黑" panose="020B0503020204020204" pitchFamily="34" charset="-122"/>
            </a:endParaRPr>
          </a:p>
        </p:txBody>
      </p:sp>
      <p:sp>
        <p:nvSpPr>
          <p:cNvPr id="53" name="TextBox 52"/>
          <p:cNvSpPr txBox="1"/>
          <p:nvPr/>
        </p:nvSpPr>
        <p:spPr>
          <a:xfrm>
            <a:off x="1352190" y="3024808"/>
            <a:ext cx="412292" cy="369332"/>
          </a:xfrm>
          <a:prstGeom prst="rect">
            <a:avLst/>
          </a:prstGeom>
          <a:noFill/>
        </p:spPr>
        <p:txBody>
          <a:bodyPr wrap="square" rtlCol="0">
            <a:spAutoFit/>
          </a:bodyPr>
          <a:lstStyle/>
          <a:p>
            <a:r>
              <a:rPr lang="en-US" altLang="zh-CN" b="1" dirty="0" smtClean="0">
                <a:solidFill>
                  <a:schemeClr val="accent3">
                    <a:lumMod val="60000"/>
                    <a:lumOff val="40000"/>
                  </a:schemeClr>
                </a:solidFill>
                <a:latin typeface="微软雅黑" panose="020B0503020204020204" pitchFamily="34" charset="-122"/>
                <a:ea typeface="微软雅黑" panose="020B0503020204020204" pitchFamily="34" charset="-122"/>
              </a:rPr>
              <a:t>2</a:t>
            </a:r>
            <a:endParaRPr lang="zh-CN" altLang="en-US" b="1" dirty="0">
              <a:solidFill>
                <a:schemeClr val="accent3">
                  <a:lumMod val="60000"/>
                  <a:lumOff val="40000"/>
                </a:schemeClr>
              </a:solidFill>
              <a:latin typeface="微软雅黑" panose="020B0503020204020204" pitchFamily="34" charset="-122"/>
              <a:ea typeface="微软雅黑" panose="020B0503020204020204" pitchFamily="34" charset="-122"/>
            </a:endParaRPr>
          </a:p>
        </p:txBody>
      </p:sp>
      <p:sp>
        <p:nvSpPr>
          <p:cNvPr id="54" name="TextBox 53"/>
          <p:cNvSpPr txBox="1"/>
          <p:nvPr/>
        </p:nvSpPr>
        <p:spPr>
          <a:xfrm>
            <a:off x="1640222" y="4104928"/>
            <a:ext cx="412292" cy="369332"/>
          </a:xfrm>
          <a:prstGeom prst="rect">
            <a:avLst/>
          </a:prstGeom>
          <a:noFill/>
        </p:spPr>
        <p:txBody>
          <a:bodyPr wrap="square" rtlCol="0">
            <a:spAutoFit/>
          </a:bodyPr>
          <a:lstStyle/>
          <a:p>
            <a:r>
              <a:rPr lang="en-US" altLang="zh-CN" b="1" dirty="0" smtClean="0">
                <a:solidFill>
                  <a:schemeClr val="accent4">
                    <a:lumMod val="60000"/>
                    <a:lumOff val="40000"/>
                  </a:schemeClr>
                </a:solidFill>
                <a:latin typeface="微软雅黑" panose="020B0503020204020204" pitchFamily="34" charset="-122"/>
                <a:ea typeface="微软雅黑" panose="020B0503020204020204" pitchFamily="34" charset="-122"/>
              </a:rPr>
              <a:t>3</a:t>
            </a:r>
            <a:endParaRPr lang="zh-CN" altLang="en-US" b="1" dirty="0">
              <a:solidFill>
                <a:schemeClr val="accent4">
                  <a:lumMod val="60000"/>
                  <a:lumOff val="40000"/>
                </a:schemeClr>
              </a:solidFill>
              <a:latin typeface="微软雅黑" panose="020B0503020204020204" pitchFamily="34" charset="-122"/>
              <a:ea typeface="微软雅黑" panose="020B0503020204020204" pitchFamily="34" charset="-122"/>
            </a:endParaRPr>
          </a:p>
        </p:txBody>
      </p:sp>
      <p:sp>
        <p:nvSpPr>
          <p:cNvPr id="55" name="TextBox 54"/>
          <p:cNvSpPr txBox="1"/>
          <p:nvPr/>
        </p:nvSpPr>
        <p:spPr>
          <a:xfrm>
            <a:off x="1620466" y="5175756"/>
            <a:ext cx="412292" cy="369332"/>
          </a:xfrm>
          <a:prstGeom prst="rect">
            <a:avLst/>
          </a:prstGeom>
          <a:noFill/>
        </p:spPr>
        <p:txBody>
          <a:bodyPr wrap="square" rtlCol="0">
            <a:spAutoFit/>
          </a:bodyPr>
          <a:lstStyle/>
          <a:p>
            <a:r>
              <a:rPr lang="en-US" altLang="zh-CN" b="1" dirty="0" smtClean="0">
                <a:solidFill>
                  <a:schemeClr val="accent5">
                    <a:lumMod val="75000"/>
                  </a:schemeClr>
                </a:solidFill>
                <a:latin typeface="微软雅黑" panose="020B0503020204020204" pitchFamily="34" charset="-122"/>
                <a:ea typeface="微软雅黑" panose="020B0503020204020204" pitchFamily="34" charset="-122"/>
              </a:rPr>
              <a:t>4</a:t>
            </a:r>
            <a:endParaRPr lang="zh-CN" altLang="en-US" b="1"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56" name="TextBox 55"/>
          <p:cNvSpPr txBox="1"/>
          <p:nvPr/>
        </p:nvSpPr>
        <p:spPr>
          <a:xfrm>
            <a:off x="776126" y="7273280"/>
            <a:ext cx="412292" cy="369332"/>
          </a:xfrm>
          <a:prstGeom prst="rect">
            <a:avLst/>
          </a:prstGeom>
          <a:noFill/>
        </p:spPr>
        <p:txBody>
          <a:bodyPr wrap="square" rtlCol="0">
            <a:spAutoFit/>
          </a:bodyPr>
          <a:lstStyle/>
          <a:p>
            <a:r>
              <a:rPr lang="en-US" altLang="zh-CN" b="1" dirty="0" smtClean="0">
                <a:solidFill>
                  <a:schemeClr val="accent1">
                    <a:lumMod val="60000"/>
                    <a:lumOff val="40000"/>
                  </a:schemeClr>
                </a:solidFill>
                <a:latin typeface="微软雅黑" panose="020B0503020204020204" pitchFamily="34" charset="-122"/>
                <a:ea typeface="微软雅黑" panose="020B0503020204020204" pitchFamily="34" charset="-122"/>
              </a:rPr>
              <a:t>6</a:t>
            </a:r>
            <a:endParaRPr lang="zh-CN" altLang="en-US" b="1" dirty="0">
              <a:solidFill>
                <a:schemeClr val="accent1">
                  <a:lumMod val="60000"/>
                  <a:lumOff val="40000"/>
                </a:schemeClr>
              </a:solidFill>
              <a:latin typeface="微软雅黑" panose="020B0503020204020204" pitchFamily="34" charset="-122"/>
              <a:ea typeface="微软雅黑" panose="020B0503020204020204" pitchFamily="34" charset="-122"/>
            </a:endParaRPr>
          </a:p>
        </p:txBody>
      </p:sp>
      <p:sp>
        <p:nvSpPr>
          <p:cNvPr id="57" name="TextBox 56"/>
          <p:cNvSpPr txBox="1"/>
          <p:nvPr/>
        </p:nvSpPr>
        <p:spPr>
          <a:xfrm>
            <a:off x="1352190" y="6255876"/>
            <a:ext cx="412292" cy="369332"/>
          </a:xfrm>
          <a:prstGeom prst="rect">
            <a:avLst/>
          </a:prstGeom>
          <a:noFill/>
        </p:spPr>
        <p:txBody>
          <a:bodyPr wrap="square" rtlCol="0">
            <a:spAutoFit/>
          </a:bodyPr>
          <a:lstStyle/>
          <a:p>
            <a:r>
              <a:rPr lang="en-US" altLang="zh-CN" b="1" dirty="0" smtClean="0">
                <a:solidFill>
                  <a:schemeClr val="accent6">
                    <a:lumMod val="60000"/>
                    <a:lumOff val="40000"/>
                  </a:schemeClr>
                </a:solidFill>
                <a:latin typeface="微软雅黑" panose="020B0503020204020204" pitchFamily="34" charset="-122"/>
                <a:ea typeface="微软雅黑" panose="020B0503020204020204" pitchFamily="34" charset="-122"/>
              </a:rPr>
              <a:t>5</a:t>
            </a:r>
            <a:endParaRPr lang="zh-CN" altLang="en-US" b="1" dirty="0">
              <a:solidFill>
                <a:schemeClr val="accent6">
                  <a:lumMod val="60000"/>
                  <a:lumOff val="4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20253261" y="60331"/>
            <a:ext cx="0" cy="6886266"/>
          </a:xfrm>
          <a:prstGeom prst="line">
            <a:avLst/>
          </a:prstGeom>
          <a:ln w="25400">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39" name="剪去对角的矩形 38"/>
          <p:cNvSpPr/>
          <p:nvPr/>
        </p:nvSpPr>
        <p:spPr bwMode="auto">
          <a:xfrm>
            <a:off x="6300987" y="1339154"/>
            <a:ext cx="7200800" cy="1397621"/>
          </a:xfrm>
          <a:prstGeom prst="snip2DiagRect">
            <a:avLst/>
          </a:prstGeom>
          <a:ln w="19050">
            <a:prstDash val="lgDashDot"/>
          </a:ln>
        </p:spPr>
        <p:style>
          <a:lnRef idx="2">
            <a:schemeClr val="dk1"/>
          </a:lnRef>
          <a:fillRef idx="1">
            <a:schemeClr val="lt1"/>
          </a:fillRef>
          <a:effectRef idx="0">
            <a:schemeClr val="dk1"/>
          </a:effectRef>
          <a:fontRef idx="minor">
            <a:schemeClr val="dk1"/>
          </a:fontRef>
        </p:style>
        <p:txBody>
          <a:bodyPr vert="horz" wrap="square" lIns="106802" tIns="53401" rIns="106802" bIns="53401" numCol="1" rtlCol="0" anchor="t" anchorCtr="0" compatLnSpc="1"/>
          <a:lstStyle/>
          <a:p>
            <a:pPr indent="457200" algn="l">
              <a:lnSpc>
                <a:spcPts val="2800"/>
              </a:lnSpc>
            </a:pPr>
            <a:r>
              <a:rPr lang="en-US" altLang="zh-CN" b="0" dirty="0">
                <a:solidFill>
                  <a:prstClr val="black"/>
                </a:solidFill>
                <a:latin typeface="+mn-ea"/>
              </a:rPr>
              <a:t>10</a:t>
            </a:r>
            <a:r>
              <a:rPr lang="zh-CN" altLang="en-US" b="0" dirty="0">
                <a:solidFill>
                  <a:prstClr val="black"/>
                </a:solidFill>
                <a:latin typeface="+mn-ea"/>
              </a:rPr>
              <a:t>月</a:t>
            </a:r>
            <a:r>
              <a:rPr lang="en-US" altLang="zh-CN" b="0" dirty="0">
                <a:solidFill>
                  <a:prstClr val="black"/>
                </a:solidFill>
                <a:latin typeface="+mn-ea"/>
              </a:rPr>
              <a:t>16</a:t>
            </a:r>
            <a:r>
              <a:rPr lang="zh-CN" altLang="en-US" b="0" dirty="0">
                <a:solidFill>
                  <a:prstClr val="black"/>
                </a:solidFill>
                <a:latin typeface="+mn-ea"/>
              </a:rPr>
              <a:t>日，将</a:t>
            </a:r>
            <a:r>
              <a:rPr lang="en-US" altLang="zh-CN" b="0" dirty="0">
                <a:solidFill>
                  <a:prstClr val="black"/>
                </a:solidFill>
                <a:latin typeface="+mn-ea"/>
              </a:rPr>
              <a:t>《</a:t>
            </a:r>
            <a:r>
              <a:rPr lang="zh-CN" altLang="en-US" b="0" dirty="0">
                <a:solidFill>
                  <a:prstClr val="black"/>
                </a:solidFill>
                <a:latin typeface="+mn-ea"/>
              </a:rPr>
              <a:t>实施意见（试行）</a:t>
            </a:r>
            <a:r>
              <a:rPr lang="en-US" altLang="zh-CN" b="0" dirty="0">
                <a:solidFill>
                  <a:prstClr val="black"/>
                </a:solidFill>
                <a:latin typeface="+mn-ea"/>
              </a:rPr>
              <a:t>》</a:t>
            </a:r>
            <a:r>
              <a:rPr lang="zh-CN" altLang="en-US" b="0" dirty="0">
                <a:solidFill>
                  <a:prstClr val="black"/>
                </a:solidFill>
                <a:latin typeface="+mn-ea"/>
              </a:rPr>
              <a:t>在市政府和我局门户网站进行公示，公开征求社会公众意见。截至公示期满（</a:t>
            </a:r>
            <a:r>
              <a:rPr lang="en-US" altLang="zh-CN" b="0" dirty="0">
                <a:solidFill>
                  <a:prstClr val="black"/>
                </a:solidFill>
                <a:latin typeface="+mn-ea"/>
              </a:rPr>
              <a:t>11</a:t>
            </a:r>
            <a:r>
              <a:rPr lang="zh-CN" altLang="en-US" b="0" dirty="0">
                <a:solidFill>
                  <a:prstClr val="black"/>
                </a:solidFill>
                <a:latin typeface="+mn-ea"/>
              </a:rPr>
              <a:t>月</a:t>
            </a:r>
            <a:r>
              <a:rPr lang="en-US" altLang="zh-CN" b="0" dirty="0">
                <a:solidFill>
                  <a:prstClr val="black"/>
                </a:solidFill>
                <a:latin typeface="+mn-ea"/>
              </a:rPr>
              <a:t>4</a:t>
            </a:r>
            <a:r>
              <a:rPr lang="zh-CN" altLang="en-US" b="0" dirty="0">
                <a:solidFill>
                  <a:prstClr val="black"/>
                </a:solidFill>
                <a:latin typeface="+mn-ea"/>
              </a:rPr>
              <a:t>日），未收到公众有关建议。</a:t>
            </a:r>
            <a:endParaRPr lang="zh-CN" altLang="en-US" b="0" dirty="0">
              <a:solidFill>
                <a:prstClr val="black"/>
              </a:solidFill>
              <a:latin typeface="+mn-ea"/>
            </a:endParaRPr>
          </a:p>
        </p:txBody>
      </p:sp>
      <p:sp>
        <p:nvSpPr>
          <p:cNvPr id="20" name="文本框 29"/>
          <p:cNvSpPr txBox="1"/>
          <p:nvPr/>
        </p:nvSpPr>
        <p:spPr>
          <a:xfrm>
            <a:off x="220129" y="384189"/>
            <a:ext cx="2646878" cy="461665"/>
          </a:xfrm>
          <a:prstGeom prst="rect">
            <a:avLst/>
          </a:prstGeom>
          <a:noFill/>
          <a:ln w="9525">
            <a:noFill/>
            <a:miter lim="800000"/>
          </a:ln>
        </p:spPr>
        <p:txBody>
          <a:bodyPr wrap="none">
            <a:spAutoFit/>
          </a:bodyPr>
          <a:lstStyle>
            <a:defPPr>
              <a:defRPr lang="zh-CN"/>
            </a:defPPr>
            <a:lvl1pPr algn="l" defTabSz="812165" eaLnBrk="0" hangingPunct="0">
              <a:defRPr sz="2400">
                <a:solidFill>
                  <a:srgbClr val="C00000"/>
                </a:solidFill>
                <a:latin typeface="+mn-ea"/>
                <a:ea typeface="+mn-ea"/>
              </a:defRPr>
            </a:lvl1pPr>
          </a:lstStyle>
          <a:p>
            <a:r>
              <a:rPr lang="zh-CN" altLang="zh-CN" dirty="0"/>
              <a:t>二、工作开展情况</a:t>
            </a:r>
            <a:endParaRPr lang="zh-CN" altLang="zh-CN" dirty="0"/>
          </a:p>
        </p:txBody>
      </p:sp>
      <p:pic>
        <p:nvPicPr>
          <p:cNvPr id="38"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l="31904" t="11566" r="32426" b="4052"/>
          <a:stretch>
            <a:fillRect/>
          </a:stretch>
        </p:blipFill>
        <p:spPr bwMode="auto">
          <a:xfrm>
            <a:off x="6445002" y="3320144"/>
            <a:ext cx="3048442" cy="40565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图片 39"/>
          <p:cNvPicPr/>
          <p:nvPr/>
        </p:nvPicPr>
        <p:blipFill rotWithShape="1">
          <a:blip r:embed="rId2"/>
          <a:srcRect l="31652" t="10289" r="30728" b="8039"/>
          <a:stretch>
            <a:fillRect/>
          </a:stretch>
        </p:blipFill>
        <p:spPr bwMode="auto">
          <a:xfrm>
            <a:off x="9935366" y="3320144"/>
            <a:ext cx="3384376" cy="4056502"/>
          </a:xfrm>
          <a:prstGeom prst="rect">
            <a:avLst/>
          </a:prstGeom>
          <a:ln>
            <a:noFill/>
          </a:ln>
          <a:effectLst>
            <a:outerShdw blurRad="292100" dist="139700" dir="2700000" algn="tl" rotWithShape="0">
              <a:srgbClr val="333333">
                <a:alpha val="65000"/>
              </a:srgbClr>
            </a:outerShdw>
          </a:effectLst>
        </p:spPr>
      </p:pic>
      <p:grpSp>
        <p:nvGrpSpPr>
          <p:cNvPr id="30" name="组合 29"/>
          <p:cNvGrpSpPr/>
          <p:nvPr/>
        </p:nvGrpSpPr>
        <p:grpSpPr>
          <a:xfrm>
            <a:off x="83479" y="4067863"/>
            <a:ext cx="1115988" cy="1495386"/>
            <a:chOff x="84911" y="1496408"/>
            <a:chExt cx="989113" cy="1207092"/>
          </a:xfrm>
        </p:grpSpPr>
        <p:sp>
          <p:nvSpPr>
            <p:cNvPr id="31" name="íṣlïḍê"/>
            <p:cNvSpPr/>
            <p:nvPr/>
          </p:nvSpPr>
          <p:spPr>
            <a:xfrm>
              <a:off x="747954" y="1496408"/>
              <a:ext cx="224595" cy="1207092"/>
            </a:xfrm>
            <a:prstGeom prst="roundRect">
              <a:avLst/>
            </a:prstGeom>
            <a:solidFill>
              <a:srgbClr val="FFFFFF">
                <a:lumMod val="85000"/>
              </a:srgbClr>
            </a:solidFill>
            <a:ln w="12700" cap="flat" cmpd="sng" algn="ctr">
              <a:noFill/>
              <a:prstDash val="solid"/>
              <a:miter lim="800000"/>
            </a:ln>
            <a:effectLst/>
          </p:spPr>
          <p:txBody>
            <a:bodyPr wrap="square" lIns="91428" tIns="45714" rIns="91428" bIns="45714" rtlCol="0" anchor="ctr">
              <a:normAutofit/>
            </a:bodyPr>
            <a:lstStyle/>
            <a:p>
              <a:pPr defTabSz="1068070">
                <a:defRPr/>
              </a:pPr>
              <a:endParaRPr lang="en-US" sz="2100" kern="0">
                <a:solidFill>
                  <a:srgbClr val="FFFFFF"/>
                </a:solidFill>
                <a:latin typeface="等线" panose="02010600030101010101" charset="-122"/>
              </a:endParaRPr>
            </a:p>
          </p:txBody>
        </p:sp>
        <p:sp>
          <p:nvSpPr>
            <p:cNvPr id="32" name="ïsḻïḋé"/>
            <p:cNvSpPr/>
            <p:nvPr/>
          </p:nvSpPr>
          <p:spPr>
            <a:xfrm>
              <a:off x="84911" y="1596648"/>
              <a:ext cx="989113" cy="810406"/>
            </a:xfrm>
            <a:prstGeom prst="rightArrow">
              <a:avLst/>
            </a:prstGeom>
            <a:solidFill>
              <a:srgbClr val="BD374A"/>
            </a:solidFill>
            <a:ln w="12700" cap="flat" cmpd="sng" algn="ctr">
              <a:noFill/>
              <a:prstDash val="solid"/>
              <a:miter lim="800000"/>
            </a:ln>
            <a:effectLst/>
          </p:spPr>
          <p:txBody>
            <a:bodyPr wrap="none" rtlCol="0" anchor="ctr"/>
            <a:lstStyle/>
            <a:p>
              <a:pPr defTabSz="1068070">
                <a:defRPr/>
              </a:pPr>
              <a:r>
                <a:rPr lang="zh-CN" altLang="en-US" sz="1600" kern="0" dirty="0" smtClean="0">
                  <a:solidFill>
                    <a:srgbClr val="FFFFFF"/>
                  </a:solidFill>
                  <a:latin typeface="微软雅黑" panose="020B0503020204020204" pitchFamily="34" charset="-122"/>
                  <a:ea typeface="微软雅黑" panose="020B0503020204020204" pitchFamily="34" charset="-122"/>
                </a:rPr>
                <a:t>工作开展</a:t>
              </a:r>
              <a:endParaRPr lang="zh-CN" altLang="en-US" sz="1600" kern="0" dirty="0">
                <a:solidFill>
                  <a:srgbClr val="FFFFFF"/>
                </a:solidFill>
                <a:latin typeface="微软雅黑" panose="020B0503020204020204" pitchFamily="34" charset="-122"/>
                <a:ea typeface="微软雅黑" panose="020B0503020204020204" pitchFamily="34" charset="-122"/>
              </a:endParaRPr>
            </a:p>
          </p:txBody>
        </p:sp>
      </p:grpSp>
      <p:graphicFrame>
        <p:nvGraphicFramePr>
          <p:cNvPr id="37" name="图示 36"/>
          <p:cNvGraphicFramePr/>
          <p:nvPr/>
        </p:nvGraphicFramePr>
        <p:xfrm>
          <a:off x="441279" y="1459580"/>
          <a:ext cx="5546089" cy="6711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1" name="TextBox 40"/>
          <p:cNvSpPr txBox="1"/>
          <p:nvPr/>
        </p:nvSpPr>
        <p:spPr>
          <a:xfrm>
            <a:off x="776126" y="1944688"/>
            <a:ext cx="412292" cy="369332"/>
          </a:xfrm>
          <a:prstGeom prst="rect">
            <a:avLst/>
          </a:prstGeom>
          <a:noFill/>
        </p:spPr>
        <p:txBody>
          <a:bodyPr wrap="square" rtlCol="0">
            <a:spAutoFit/>
          </a:bodyPr>
          <a:lstStyle/>
          <a:p>
            <a:r>
              <a:rPr lang="en-US" altLang="zh-CN" dirty="0" smtClean="0">
                <a:solidFill>
                  <a:schemeClr val="accent2">
                    <a:lumMod val="60000"/>
                    <a:lumOff val="40000"/>
                  </a:schemeClr>
                </a:solidFill>
                <a:latin typeface="微软雅黑" panose="020B0503020204020204" pitchFamily="34" charset="-122"/>
                <a:ea typeface="微软雅黑" panose="020B0503020204020204" pitchFamily="34" charset="-122"/>
              </a:rPr>
              <a:t>1</a:t>
            </a:r>
            <a:endParaRPr lang="zh-CN" altLang="en-US" dirty="0">
              <a:solidFill>
                <a:schemeClr val="accent2">
                  <a:lumMod val="60000"/>
                  <a:lumOff val="40000"/>
                </a:schemeClr>
              </a:solidFill>
              <a:latin typeface="微软雅黑" panose="020B0503020204020204" pitchFamily="34" charset="-122"/>
              <a:ea typeface="微软雅黑" panose="020B0503020204020204" pitchFamily="34" charset="-122"/>
            </a:endParaRPr>
          </a:p>
        </p:txBody>
      </p:sp>
      <p:sp>
        <p:nvSpPr>
          <p:cNvPr id="42" name="TextBox 41"/>
          <p:cNvSpPr txBox="1"/>
          <p:nvPr/>
        </p:nvSpPr>
        <p:spPr>
          <a:xfrm>
            <a:off x="1352190" y="3024808"/>
            <a:ext cx="412292" cy="369332"/>
          </a:xfrm>
          <a:prstGeom prst="rect">
            <a:avLst/>
          </a:prstGeom>
          <a:noFill/>
        </p:spPr>
        <p:txBody>
          <a:bodyPr wrap="square" rtlCol="0">
            <a:spAutoFit/>
          </a:bodyPr>
          <a:lstStyle/>
          <a:p>
            <a:r>
              <a:rPr lang="en-US" altLang="zh-CN" b="1" dirty="0" smtClean="0">
                <a:solidFill>
                  <a:schemeClr val="accent3">
                    <a:lumMod val="60000"/>
                    <a:lumOff val="40000"/>
                  </a:schemeClr>
                </a:solidFill>
                <a:latin typeface="微软雅黑" panose="020B0503020204020204" pitchFamily="34" charset="-122"/>
                <a:ea typeface="微软雅黑" panose="020B0503020204020204" pitchFamily="34" charset="-122"/>
              </a:rPr>
              <a:t>2</a:t>
            </a:r>
            <a:endParaRPr lang="zh-CN" altLang="en-US" b="1" dirty="0">
              <a:solidFill>
                <a:schemeClr val="accent3">
                  <a:lumMod val="60000"/>
                  <a:lumOff val="40000"/>
                </a:schemeClr>
              </a:solidFill>
              <a:latin typeface="微软雅黑" panose="020B0503020204020204" pitchFamily="34" charset="-122"/>
              <a:ea typeface="微软雅黑" panose="020B0503020204020204" pitchFamily="34" charset="-122"/>
            </a:endParaRPr>
          </a:p>
        </p:txBody>
      </p:sp>
      <p:sp>
        <p:nvSpPr>
          <p:cNvPr id="43" name="TextBox 42"/>
          <p:cNvSpPr txBox="1"/>
          <p:nvPr/>
        </p:nvSpPr>
        <p:spPr>
          <a:xfrm>
            <a:off x="1640222" y="4104928"/>
            <a:ext cx="412292" cy="369332"/>
          </a:xfrm>
          <a:prstGeom prst="rect">
            <a:avLst/>
          </a:prstGeom>
          <a:noFill/>
        </p:spPr>
        <p:txBody>
          <a:bodyPr wrap="square" rtlCol="0">
            <a:spAutoFit/>
          </a:bodyPr>
          <a:lstStyle/>
          <a:p>
            <a:r>
              <a:rPr lang="en-US" altLang="zh-CN" b="1" dirty="0" smtClean="0">
                <a:solidFill>
                  <a:schemeClr val="accent4">
                    <a:lumMod val="60000"/>
                    <a:lumOff val="40000"/>
                  </a:schemeClr>
                </a:solidFill>
                <a:latin typeface="微软雅黑" panose="020B0503020204020204" pitchFamily="34" charset="-122"/>
                <a:ea typeface="微软雅黑" panose="020B0503020204020204" pitchFamily="34" charset="-122"/>
              </a:rPr>
              <a:t>3</a:t>
            </a:r>
            <a:endParaRPr lang="zh-CN" altLang="en-US" b="1" dirty="0">
              <a:solidFill>
                <a:schemeClr val="accent4">
                  <a:lumMod val="60000"/>
                  <a:lumOff val="40000"/>
                </a:schemeClr>
              </a:solidFill>
              <a:latin typeface="微软雅黑" panose="020B0503020204020204" pitchFamily="34" charset="-122"/>
              <a:ea typeface="微软雅黑" panose="020B0503020204020204" pitchFamily="34" charset="-122"/>
            </a:endParaRPr>
          </a:p>
        </p:txBody>
      </p:sp>
      <p:sp>
        <p:nvSpPr>
          <p:cNvPr id="44" name="TextBox 43"/>
          <p:cNvSpPr txBox="1"/>
          <p:nvPr/>
        </p:nvSpPr>
        <p:spPr>
          <a:xfrm>
            <a:off x="1620466" y="5175756"/>
            <a:ext cx="412292" cy="369332"/>
          </a:xfrm>
          <a:prstGeom prst="rect">
            <a:avLst/>
          </a:prstGeom>
          <a:noFill/>
        </p:spPr>
        <p:txBody>
          <a:bodyPr wrap="square" rtlCol="0">
            <a:spAutoFit/>
          </a:bodyPr>
          <a:lstStyle/>
          <a:p>
            <a:r>
              <a:rPr lang="en-US" altLang="zh-CN" b="1" dirty="0" smtClean="0">
                <a:solidFill>
                  <a:schemeClr val="accent5">
                    <a:lumMod val="75000"/>
                  </a:schemeClr>
                </a:solidFill>
                <a:latin typeface="微软雅黑" panose="020B0503020204020204" pitchFamily="34" charset="-122"/>
                <a:ea typeface="微软雅黑" panose="020B0503020204020204" pitchFamily="34" charset="-122"/>
              </a:rPr>
              <a:t>4</a:t>
            </a:r>
            <a:endParaRPr lang="zh-CN" altLang="en-US" b="1"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45" name="TextBox 44"/>
          <p:cNvSpPr txBox="1"/>
          <p:nvPr/>
        </p:nvSpPr>
        <p:spPr>
          <a:xfrm>
            <a:off x="776126" y="7273280"/>
            <a:ext cx="412292" cy="369332"/>
          </a:xfrm>
          <a:prstGeom prst="rect">
            <a:avLst/>
          </a:prstGeom>
          <a:noFill/>
        </p:spPr>
        <p:txBody>
          <a:bodyPr wrap="square" rtlCol="0">
            <a:spAutoFit/>
          </a:bodyPr>
          <a:lstStyle/>
          <a:p>
            <a:r>
              <a:rPr lang="en-US" altLang="zh-CN" b="1" dirty="0" smtClean="0">
                <a:solidFill>
                  <a:schemeClr val="accent1">
                    <a:lumMod val="60000"/>
                    <a:lumOff val="40000"/>
                  </a:schemeClr>
                </a:solidFill>
                <a:latin typeface="微软雅黑" panose="020B0503020204020204" pitchFamily="34" charset="-122"/>
                <a:ea typeface="微软雅黑" panose="020B0503020204020204" pitchFamily="34" charset="-122"/>
              </a:rPr>
              <a:t>6</a:t>
            </a:r>
            <a:endParaRPr lang="zh-CN" altLang="en-US" b="1" dirty="0">
              <a:solidFill>
                <a:schemeClr val="accent1">
                  <a:lumMod val="60000"/>
                  <a:lumOff val="40000"/>
                </a:schemeClr>
              </a:solidFill>
              <a:latin typeface="微软雅黑" panose="020B0503020204020204" pitchFamily="34" charset="-122"/>
              <a:ea typeface="微软雅黑" panose="020B0503020204020204" pitchFamily="34" charset="-122"/>
            </a:endParaRPr>
          </a:p>
        </p:txBody>
      </p:sp>
      <p:sp>
        <p:nvSpPr>
          <p:cNvPr id="46" name="TextBox 45"/>
          <p:cNvSpPr txBox="1"/>
          <p:nvPr/>
        </p:nvSpPr>
        <p:spPr>
          <a:xfrm>
            <a:off x="1352190" y="6255876"/>
            <a:ext cx="412292" cy="369332"/>
          </a:xfrm>
          <a:prstGeom prst="rect">
            <a:avLst/>
          </a:prstGeom>
          <a:noFill/>
        </p:spPr>
        <p:txBody>
          <a:bodyPr wrap="square" rtlCol="0">
            <a:spAutoFit/>
          </a:bodyPr>
          <a:lstStyle/>
          <a:p>
            <a:r>
              <a:rPr lang="en-US" altLang="zh-CN" b="1" dirty="0" smtClean="0">
                <a:solidFill>
                  <a:schemeClr val="accent6">
                    <a:lumMod val="60000"/>
                    <a:lumOff val="40000"/>
                  </a:schemeClr>
                </a:solidFill>
                <a:latin typeface="微软雅黑" panose="020B0503020204020204" pitchFamily="34" charset="-122"/>
                <a:ea typeface="微软雅黑" panose="020B0503020204020204" pitchFamily="34" charset="-122"/>
              </a:rPr>
              <a:t>5</a:t>
            </a:r>
            <a:endParaRPr lang="zh-CN" altLang="en-US" b="1" dirty="0">
              <a:solidFill>
                <a:schemeClr val="accent6">
                  <a:lumMod val="60000"/>
                  <a:lumOff val="4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20253261" y="60331"/>
            <a:ext cx="0" cy="6886266"/>
          </a:xfrm>
          <a:prstGeom prst="line">
            <a:avLst/>
          </a:prstGeom>
          <a:ln w="25400">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39" name="剪去对角的矩形 38"/>
          <p:cNvSpPr/>
          <p:nvPr/>
        </p:nvSpPr>
        <p:spPr bwMode="auto">
          <a:xfrm>
            <a:off x="6300987" y="1339154"/>
            <a:ext cx="7200800" cy="1757662"/>
          </a:xfrm>
          <a:prstGeom prst="snip2DiagRect">
            <a:avLst/>
          </a:prstGeom>
          <a:ln w="19050">
            <a:prstDash val="lgDashDot"/>
          </a:ln>
        </p:spPr>
        <p:style>
          <a:lnRef idx="2">
            <a:schemeClr val="dk1"/>
          </a:lnRef>
          <a:fillRef idx="1">
            <a:schemeClr val="lt1"/>
          </a:fillRef>
          <a:effectRef idx="0">
            <a:schemeClr val="dk1"/>
          </a:effectRef>
          <a:fontRef idx="minor">
            <a:schemeClr val="dk1"/>
          </a:fontRef>
        </p:style>
        <p:txBody>
          <a:bodyPr vert="horz" wrap="square" lIns="106802" tIns="53401" rIns="106802" bIns="53401" numCol="1" rtlCol="0" anchor="t" anchorCtr="0" compatLnSpc="1"/>
          <a:lstStyle/>
          <a:p>
            <a:pPr indent="457200" algn="l">
              <a:lnSpc>
                <a:spcPts val="2800"/>
              </a:lnSpc>
            </a:pPr>
            <a:r>
              <a:rPr lang="zh-CN" altLang="en-US" b="0" dirty="0">
                <a:solidFill>
                  <a:prstClr val="black"/>
                </a:solidFill>
                <a:latin typeface="+mn-ea"/>
              </a:rPr>
              <a:t>按照部、省关于推进成片开发的论证要求，邀请市人大代表、市政协委员以及土地、规划、经济、法律、环保、产业等领域的专家进行论证，专家一致认为：</a:t>
            </a:r>
            <a:r>
              <a:rPr lang="en-US" altLang="zh-CN" b="0" dirty="0">
                <a:solidFill>
                  <a:prstClr val="black"/>
                </a:solidFill>
                <a:latin typeface="+mn-ea"/>
              </a:rPr>
              <a:t>《</a:t>
            </a:r>
            <a:r>
              <a:rPr lang="zh-CN" altLang="en-US" b="0" dirty="0">
                <a:solidFill>
                  <a:prstClr val="black"/>
                </a:solidFill>
                <a:latin typeface="+mn-ea"/>
              </a:rPr>
              <a:t>实施意见（试行）</a:t>
            </a:r>
            <a:r>
              <a:rPr lang="en-US" altLang="zh-CN" b="0" dirty="0">
                <a:solidFill>
                  <a:prstClr val="black"/>
                </a:solidFill>
                <a:latin typeface="+mn-ea"/>
              </a:rPr>
              <a:t>》</a:t>
            </a:r>
            <a:r>
              <a:rPr lang="zh-CN" altLang="en-US" b="0" dirty="0">
                <a:solidFill>
                  <a:prstClr val="black"/>
                </a:solidFill>
                <a:latin typeface="+mn-ea"/>
              </a:rPr>
              <a:t>符合新法及部省文件相关规定，依据准确、充分；内容全面、科学；可操作性强。</a:t>
            </a:r>
            <a:endParaRPr lang="zh-CN" altLang="en-US" b="0" dirty="0">
              <a:solidFill>
                <a:prstClr val="black"/>
              </a:solidFill>
              <a:latin typeface="+mn-ea"/>
            </a:endParaRPr>
          </a:p>
        </p:txBody>
      </p:sp>
      <p:sp>
        <p:nvSpPr>
          <p:cNvPr id="20" name="文本框 29"/>
          <p:cNvSpPr txBox="1"/>
          <p:nvPr/>
        </p:nvSpPr>
        <p:spPr>
          <a:xfrm>
            <a:off x="220129" y="384189"/>
            <a:ext cx="2646878" cy="461665"/>
          </a:xfrm>
          <a:prstGeom prst="rect">
            <a:avLst/>
          </a:prstGeom>
          <a:noFill/>
          <a:ln w="9525">
            <a:noFill/>
            <a:miter lim="800000"/>
          </a:ln>
        </p:spPr>
        <p:txBody>
          <a:bodyPr wrap="none">
            <a:spAutoFit/>
          </a:bodyPr>
          <a:lstStyle>
            <a:defPPr>
              <a:defRPr lang="zh-CN"/>
            </a:defPPr>
            <a:lvl1pPr algn="l" defTabSz="812165" eaLnBrk="0" hangingPunct="0">
              <a:defRPr sz="2400">
                <a:solidFill>
                  <a:srgbClr val="C00000"/>
                </a:solidFill>
                <a:latin typeface="+mn-ea"/>
                <a:ea typeface="+mn-ea"/>
              </a:defRPr>
            </a:lvl1pPr>
          </a:lstStyle>
          <a:p>
            <a:r>
              <a:rPr lang="zh-CN" altLang="zh-CN" dirty="0"/>
              <a:t>二、工作开展情况</a:t>
            </a:r>
            <a:endParaRPr lang="zh-CN" altLang="zh-CN" dirty="0"/>
          </a:p>
        </p:txBody>
      </p:sp>
      <p:pic>
        <p:nvPicPr>
          <p:cNvPr id="17" name="图片 16"/>
          <p:cNvPicPr>
            <a:picLocks noChangeAspect="1"/>
          </p:cNvPicPr>
          <p:nvPr/>
        </p:nvPicPr>
        <p:blipFill>
          <a:blip r:embed="rId1" cstate="hqprint">
            <a:extLst>
              <a:ext uri="{28A0092B-C50C-407E-A947-70E740481C1C}">
                <a14:useLocalDpi xmlns:a14="http://schemas.microsoft.com/office/drawing/2010/main" val="0"/>
              </a:ext>
            </a:extLst>
          </a:blip>
          <a:stretch>
            <a:fillRect/>
          </a:stretch>
        </p:blipFill>
        <p:spPr>
          <a:xfrm>
            <a:off x="7201086" y="3538024"/>
            <a:ext cx="5400599" cy="4050450"/>
          </a:xfrm>
          <a:prstGeom prst="rect">
            <a:avLst/>
          </a:prstGeom>
          <a:ln>
            <a:noFill/>
          </a:ln>
          <a:effectLst>
            <a:outerShdw blurRad="292100" dist="139700" dir="2700000" algn="tl" rotWithShape="0">
              <a:srgbClr val="333333">
                <a:alpha val="65000"/>
              </a:srgbClr>
            </a:outerShdw>
          </a:effectLst>
        </p:spPr>
      </p:pic>
      <p:grpSp>
        <p:nvGrpSpPr>
          <p:cNvPr id="18" name="组合 17"/>
          <p:cNvGrpSpPr/>
          <p:nvPr/>
        </p:nvGrpSpPr>
        <p:grpSpPr>
          <a:xfrm>
            <a:off x="83479" y="4067863"/>
            <a:ext cx="1115988" cy="1495386"/>
            <a:chOff x="84911" y="1496408"/>
            <a:chExt cx="989113" cy="1207092"/>
          </a:xfrm>
        </p:grpSpPr>
        <p:sp>
          <p:nvSpPr>
            <p:cNvPr id="19" name="íṣlïḍê"/>
            <p:cNvSpPr/>
            <p:nvPr/>
          </p:nvSpPr>
          <p:spPr>
            <a:xfrm>
              <a:off x="747954" y="1496408"/>
              <a:ext cx="224595" cy="1207092"/>
            </a:xfrm>
            <a:prstGeom prst="roundRect">
              <a:avLst/>
            </a:prstGeom>
            <a:solidFill>
              <a:srgbClr val="FFFFFF">
                <a:lumMod val="85000"/>
              </a:srgbClr>
            </a:solidFill>
            <a:ln w="12700" cap="flat" cmpd="sng" algn="ctr">
              <a:noFill/>
              <a:prstDash val="solid"/>
              <a:miter lim="800000"/>
            </a:ln>
            <a:effectLst/>
          </p:spPr>
          <p:txBody>
            <a:bodyPr wrap="square" lIns="91428" tIns="45714" rIns="91428" bIns="45714" rtlCol="0" anchor="ctr">
              <a:normAutofit/>
            </a:bodyPr>
            <a:lstStyle/>
            <a:p>
              <a:pPr defTabSz="1068070">
                <a:defRPr/>
              </a:pPr>
              <a:endParaRPr lang="en-US" sz="2100" kern="0">
                <a:solidFill>
                  <a:srgbClr val="FFFFFF"/>
                </a:solidFill>
                <a:latin typeface="等线" panose="02010600030101010101" charset="-122"/>
              </a:endParaRPr>
            </a:p>
          </p:txBody>
        </p:sp>
        <p:sp>
          <p:nvSpPr>
            <p:cNvPr id="23" name="ïsḻïḋé"/>
            <p:cNvSpPr/>
            <p:nvPr/>
          </p:nvSpPr>
          <p:spPr>
            <a:xfrm>
              <a:off x="84911" y="1596648"/>
              <a:ext cx="989113" cy="810406"/>
            </a:xfrm>
            <a:prstGeom prst="rightArrow">
              <a:avLst/>
            </a:prstGeom>
            <a:solidFill>
              <a:srgbClr val="BD374A"/>
            </a:solidFill>
            <a:ln w="12700" cap="flat" cmpd="sng" algn="ctr">
              <a:noFill/>
              <a:prstDash val="solid"/>
              <a:miter lim="800000"/>
            </a:ln>
            <a:effectLst/>
          </p:spPr>
          <p:txBody>
            <a:bodyPr wrap="none" rtlCol="0" anchor="ctr"/>
            <a:lstStyle/>
            <a:p>
              <a:pPr defTabSz="1068070">
                <a:defRPr/>
              </a:pPr>
              <a:r>
                <a:rPr lang="zh-CN" altLang="en-US" sz="1600" kern="0" dirty="0" smtClean="0">
                  <a:solidFill>
                    <a:srgbClr val="FFFFFF"/>
                  </a:solidFill>
                  <a:latin typeface="微软雅黑" panose="020B0503020204020204" pitchFamily="34" charset="-122"/>
                  <a:ea typeface="微软雅黑" panose="020B0503020204020204" pitchFamily="34" charset="-122"/>
                </a:rPr>
                <a:t>工作开展</a:t>
              </a:r>
              <a:endParaRPr lang="zh-CN" altLang="en-US" sz="1600" kern="0" dirty="0">
                <a:solidFill>
                  <a:srgbClr val="FFFFFF"/>
                </a:solidFill>
                <a:latin typeface="微软雅黑" panose="020B0503020204020204" pitchFamily="34" charset="-122"/>
                <a:ea typeface="微软雅黑" panose="020B0503020204020204" pitchFamily="34" charset="-122"/>
              </a:endParaRPr>
            </a:p>
          </p:txBody>
        </p:sp>
      </p:grpSp>
      <p:graphicFrame>
        <p:nvGraphicFramePr>
          <p:cNvPr id="24" name="图示 23"/>
          <p:cNvGraphicFramePr/>
          <p:nvPr/>
        </p:nvGraphicFramePr>
        <p:xfrm>
          <a:off x="441279" y="1459580"/>
          <a:ext cx="5546089" cy="6711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5" name="TextBox 24"/>
          <p:cNvSpPr txBox="1"/>
          <p:nvPr/>
        </p:nvSpPr>
        <p:spPr>
          <a:xfrm>
            <a:off x="776126" y="1944688"/>
            <a:ext cx="412292" cy="369332"/>
          </a:xfrm>
          <a:prstGeom prst="rect">
            <a:avLst/>
          </a:prstGeom>
          <a:noFill/>
        </p:spPr>
        <p:txBody>
          <a:bodyPr wrap="square" rtlCol="0">
            <a:spAutoFit/>
          </a:bodyPr>
          <a:lstStyle/>
          <a:p>
            <a:r>
              <a:rPr lang="en-US" altLang="zh-CN" dirty="0" smtClean="0">
                <a:solidFill>
                  <a:schemeClr val="accent2">
                    <a:lumMod val="60000"/>
                    <a:lumOff val="40000"/>
                  </a:schemeClr>
                </a:solidFill>
                <a:latin typeface="微软雅黑" panose="020B0503020204020204" pitchFamily="34" charset="-122"/>
                <a:ea typeface="微软雅黑" panose="020B0503020204020204" pitchFamily="34" charset="-122"/>
              </a:rPr>
              <a:t>1</a:t>
            </a:r>
            <a:endParaRPr lang="zh-CN" altLang="en-US" dirty="0">
              <a:solidFill>
                <a:schemeClr val="accent2">
                  <a:lumMod val="60000"/>
                  <a:lumOff val="40000"/>
                </a:schemeClr>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1352190" y="3024808"/>
            <a:ext cx="412292" cy="369332"/>
          </a:xfrm>
          <a:prstGeom prst="rect">
            <a:avLst/>
          </a:prstGeom>
          <a:noFill/>
        </p:spPr>
        <p:txBody>
          <a:bodyPr wrap="square" rtlCol="0">
            <a:spAutoFit/>
          </a:bodyPr>
          <a:lstStyle/>
          <a:p>
            <a:r>
              <a:rPr lang="en-US" altLang="zh-CN" b="1" dirty="0" smtClean="0">
                <a:solidFill>
                  <a:schemeClr val="accent3">
                    <a:lumMod val="60000"/>
                    <a:lumOff val="40000"/>
                  </a:schemeClr>
                </a:solidFill>
                <a:latin typeface="微软雅黑" panose="020B0503020204020204" pitchFamily="34" charset="-122"/>
                <a:ea typeface="微软雅黑" panose="020B0503020204020204" pitchFamily="34" charset="-122"/>
              </a:rPr>
              <a:t>2</a:t>
            </a:r>
            <a:endParaRPr lang="zh-CN" altLang="en-US" b="1" dirty="0">
              <a:solidFill>
                <a:schemeClr val="accent3">
                  <a:lumMod val="60000"/>
                  <a:lumOff val="40000"/>
                </a:schemeClr>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1640222" y="4104928"/>
            <a:ext cx="412292" cy="369332"/>
          </a:xfrm>
          <a:prstGeom prst="rect">
            <a:avLst/>
          </a:prstGeom>
          <a:noFill/>
        </p:spPr>
        <p:txBody>
          <a:bodyPr wrap="square" rtlCol="0">
            <a:spAutoFit/>
          </a:bodyPr>
          <a:lstStyle/>
          <a:p>
            <a:r>
              <a:rPr lang="en-US" altLang="zh-CN" b="1" dirty="0" smtClean="0">
                <a:solidFill>
                  <a:schemeClr val="accent4">
                    <a:lumMod val="60000"/>
                    <a:lumOff val="40000"/>
                  </a:schemeClr>
                </a:solidFill>
                <a:latin typeface="微软雅黑" panose="020B0503020204020204" pitchFamily="34" charset="-122"/>
                <a:ea typeface="微软雅黑" panose="020B0503020204020204" pitchFamily="34" charset="-122"/>
              </a:rPr>
              <a:t>3</a:t>
            </a:r>
            <a:endParaRPr lang="zh-CN" altLang="en-US" b="1" dirty="0">
              <a:solidFill>
                <a:schemeClr val="accent4">
                  <a:lumMod val="60000"/>
                  <a:lumOff val="40000"/>
                </a:schemeClr>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1620466" y="5175756"/>
            <a:ext cx="412292" cy="369332"/>
          </a:xfrm>
          <a:prstGeom prst="rect">
            <a:avLst/>
          </a:prstGeom>
          <a:noFill/>
        </p:spPr>
        <p:txBody>
          <a:bodyPr wrap="square" rtlCol="0">
            <a:spAutoFit/>
          </a:bodyPr>
          <a:lstStyle/>
          <a:p>
            <a:r>
              <a:rPr lang="en-US" altLang="zh-CN" b="1" dirty="0" smtClean="0">
                <a:solidFill>
                  <a:schemeClr val="accent5">
                    <a:lumMod val="75000"/>
                  </a:schemeClr>
                </a:solidFill>
                <a:latin typeface="微软雅黑" panose="020B0503020204020204" pitchFamily="34" charset="-122"/>
                <a:ea typeface="微软雅黑" panose="020B0503020204020204" pitchFamily="34" charset="-122"/>
              </a:rPr>
              <a:t>4</a:t>
            </a:r>
            <a:endParaRPr lang="zh-CN" altLang="en-US" b="1"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29" name="TextBox 28"/>
          <p:cNvSpPr txBox="1"/>
          <p:nvPr/>
        </p:nvSpPr>
        <p:spPr>
          <a:xfrm>
            <a:off x="776126" y="7273280"/>
            <a:ext cx="412292" cy="369332"/>
          </a:xfrm>
          <a:prstGeom prst="rect">
            <a:avLst/>
          </a:prstGeom>
          <a:noFill/>
        </p:spPr>
        <p:txBody>
          <a:bodyPr wrap="square" rtlCol="0">
            <a:spAutoFit/>
          </a:bodyPr>
          <a:lstStyle/>
          <a:p>
            <a:r>
              <a:rPr lang="en-US" altLang="zh-CN" b="1" dirty="0" smtClean="0">
                <a:solidFill>
                  <a:schemeClr val="accent1">
                    <a:lumMod val="60000"/>
                    <a:lumOff val="40000"/>
                  </a:schemeClr>
                </a:solidFill>
                <a:latin typeface="微软雅黑" panose="020B0503020204020204" pitchFamily="34" charset="-122"/>
                <a:ea typeface="微软雅黑" panose="020B0503020204020204" pitchFamily="34" charset="-122"/>
              </a:rPr>
              <a:t>6</a:t>
            </a:r>
            <a:endParaRPr lang="zh-CN" altLang="en-US" b="1" dirty="0">
              <a:solidFill>
                <a:schemeClr val="accent1">
                  <a:lumMod val="60000"/>
                  <a:lumOff val="40000"/>
                </a:schemeClr>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1352190" y="6255876"/>
            <a:ext cx="412292" cy="369332"/>
          </a:xfrm>
          <a:prstGeom prst="rect">
            <a:avLst/>
          </a:prstGeom>
          <a:noFill/>
        </p:spPr>
        <p:txBody>
          <a:bodyPr wrap="square" rtlCol="0">
            <a:spAutoFit/>
          </a:bodyPr>
          <a:lstStyle/>
          <a:p>
            <a:r>
              <a:rPr lang="en-US" altLang="zh-CN" b="1" dirty="0" smtClean="0">
                <a:solidFill>
                  <a:schemeClr val="accent6">
                    <a:lumMod val="60000"/>
                    <a:lumOff val="40000"/>
                  </a:schemeClr>
                </a:solidFill>
                <a:latin typeface="微软雅黑" panose="020B0503020204020204" pitchFamily="34" charset="-122"/>
                <a:ea typeface="微软雅黑" panose="020B0503020204020204" pitchFamily="34" charset="-122"/>
              </a:rPr>
              <a:t>5</a:t>
            </a:r>
            <a:endParaRPr lang="zh-CN" altLang="en-US" b="1" dirty="0">
              <a:solidFill>
                <a:schemeClr val="accent6">
                  <a:lumMod val="60000"/>
                  <a:lumOff val="4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剪去对角的矩形 38"/>
          <p:cNvSpPr/>
          <p:nvPr/>
        </p:nvSpPr>
        <p:spPr bwMode="auto">
          <a:xfrm>
            <a:off x="6300987" y="1339154"/>
            <a:ext cx="7200800" cy="1253606"/>
          </a:xfrm>
          <a:prstGeom prst="snip2DiagRect">
            <a:avLst/>
          </a:prstGeom>
          <a:ln w="19050">
            <a:prstDash val="lgDashDot"/>
          </a:ln>
        </p:spPr>
        <p:style>
          <a:lnRef idx="2">
            <a:schemeClr val="dk1"/>
          </a:lnRef>
          <a:fillRef idx="1">
            <a:schemeClr val="lt1"/>
          </a:fillRef>
          <a:effectRef idx="0">
            <a:schemeClr val="dk1"/>
          </a:effectRef>
          <a:fontRef idx="minor">
            <a:schemeClr val="dk1"/>
          </a:fontRef>
        </p:style>
        <p:txBody>
          <a:bodyPr vert="horz" wrap="square" lIns="106802" tIns="53401" rIns="106802" bIns="53401" numCol="1" rtlCol="0" anchor="t" anchorCtr="0" compatLnSpc="1"/>
          <a:lstStyle/>
          <a:p>
            <a:pPr indent="457200" algn="l">
              <a:lnSpc>
                <a:spcPts val="2800"/>
              </a:lnSpc>
            </a:pPr>
            <a:r>
              <a:rPr lang="zh-CN" altLang="en-US" b="0" dirty="0">
                <a:solidFill>
                  <a:prstClr val="black"/>
                </a:solidFill>
                <a:latin typeface="+mn-ea"/>
              </a:rPr>
              <a:t>组织专家对</a:t>
            </a:r>
            <a:r>
              <a:rPr lang="en-US" altLang="zh-CN" b="0" dirty="0">
                <a:solidFill>
                  <a:prstClr val="black"/>
                </a:solidFill>
                <a:latin typeface="+mn-ea"/>
              </a:rPr>
              <a:t>《</a:t>
            </a:r>
            <a:r>
              <a:rPr lang="zh-CN" altLang="en-US" b="0" dirty="0">
                <a:solidFill>
                  <a:prstClr val="black"/>
                </a:solidFill>
                <a:latin typeface="+mn-ea"/>
              </a:rPr>
              <a:t>实施意见（试行）</a:t>
            </a:r>
            <a:r>
              <a:rPr lang="en-US" altLang="zh-CN" b="0" dirty="0">
                <a:solidFill>
                  <a:prstClr val="black"/>
                </a:solidFill>
                <a:latin typeface="+mn-ea"/>
              </a:rPr>
              <a:t>》</a:t>
            </a:r>
            <a:r>
              <a:rPr lang="zh-CN" altLang="en-US" b="0" dirty="0">
                <a:solidFill>
                  <a:prstClr val="black"/>
                </a:solidFill>
                <a:latin typeface="+mn-ea"/>
              </a:rPr>
              <a:t>进行了风险评估，评估结论为“低风险”。</a:t>
            </a:r>
            <a:r>
              <a:rPr lang="en-US" altLang="zh-CN" b="0" dirty="0">
                <a:solidFill>
                  <a:prstClr val="black"/>
                </a:solidFill>
                <a:latin typeface="+mn-ea"/>
              </a:rPr>
              <a:t>《</a:t>
            </a:r>
            <a:r>
              <a:rPr lang="zh-CN" altLang="en-US" b="0" dirty="0">
                <a:solidFill>
                  <a:prstClr val="black"/>
                </a:solidFill>
                <a:latin typeface="+mn-ea"/>
              </a:rPr>
              <a:t>实施意见（试行）</a:t>
            </a:r>
            <a:r>
              <a:rPr lang="en-US" altLang="zh-CN" b="0" dirty="0">
                <a:solidFill>
                  <a:prstClr val="black"/>
                </a:solidFill>
                <a:latin typeface="+mn-ea"/>
              </a:rPr>
              <a:t>》</a:t>
            </a:r>
            <a:r>
              <a:rPr lang="zh-CN" altLang="en-US" b="0" dirty="0">
                <a:solidFill>
                  <a:prstClr val="black"/>
                </a:solidFill>
                <a:latin typeface="+mn-ea"/>
              </a:rPr>
              <a:t>原则上通过合法性审查。</a:t>
            </a:r>
            <a:endParaRPr lang="zh-CN" altLang="en-US" b="0" dirty="0">
              <a:solidFill>
                <a:prstClr val="black"/>
              </a:solidFill>
              <a:latin typeface="+mn-ea"/>
            </a:endParaRPr>
          </a:p>
        </p:txBody>
      </p:sp>
      <p:sp>
        <p:nvSpPr>
          <p:cNvPr id="20" name="文本框 29"/>
          <p:cNvSpPr txBox="1"/>
          <p:nvPr/>
        </p:nvSpPr>
        <p:spPr>
          <a:xfrm>
            <a:off x="220129" y="384189"/>
            <a:ext cx="2646878" cy="461665"/>
          </a:xfrm>
          <a:prstGeom prst="rect">
            <a:avLst/>
          </a:prstGeom>
          <a:noFill/>
          <a:ln w="9525">
            <a:noFill/>
            <a:miter lim="800000"/>
          </a:ln>
        </p:spPr>
        <p:txBody>
          <a:bodyPr wrap="none">
            <a:spAutoFit/>
          </a:bodyPr>
          <a:lstStyle>
            <a:defPPr>
              <a:defRPr lang="zh-CN"/>
            </a:defPPr>
            <a:lvl1pPr algn="l" defTabSz="812165" eaLnBrk="0" hangingPunct="0">
              <a:defRPr sz="2400">
                <a:solidFill>
                  <a:srgbClr val="C00000"/>
                </a:solidFill>
                <a:latin typeface="+mn-ea"/>
                <a:ea typeface="+mn-ea"/>
              </a:defRPr>
            </a:lvl1pPr>
          </a:lstStyle>
          <a:p>
            <a:r>
              <a:rPr lang="zh-CN" altLang="zh-CN" dirty="0"/>
              <a:t>二、工作开展情况</a:t>
            </a:r>
            <a:endParaRPr lang="zh-CN" altLang="zh-CN" dirty="0"/>
          </a:p>
        </p:txBody>
      </p:sp>
      <p:pic>
        <p:nvPicPr>
          <p:cNvPr id="3074" name="Picture 2" descr="F:\规划部\项目全流程（立项预审报批征地）\成片开发\市级方案程序性工作\市级方案形成过程程序\2.风险评估阶段（20211103）\！！！风评专家会材料\5.全程录像、照相刻录光盘\caafede4-d0ca-47f7-a520-333489f6e000.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001688" y="3042842"/>
            <a:ext cx="5799397" cy="43491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15" name="组合 14"/>
          <p:cNvGrpSpPr/>
          <p:nvPr/>
        </p:nvGrpSpPr>
        <p:grpSpPr>
          <a:xfrm>
            <a:off x="83479" y="4067863"/>
            <a:ext cx="1115988" cy="1495386"/>
            <a:chOff x="84911" y="1496408"/>
            <a:chExt cx="989113" cy="1207092"/>
          </a:xfrm>
        </p:grpSpPr>
        <p:sp>
          <p:nvSpPr>
            <p:cNvPr id="16" name="íṣlïḍê"/>
            <p:cNvSpPr/>
            <p:nvPr/>
          </p:nvSpPr>
          <p:spPr>
            <a:xfrm>
              <a:off x="747954" y="1496408"/>
              <a:ext cx="224595" cy="1207092"/>
            </a:xfrm>
            <a:prstGeom prst="roundRect">
              <a:avLst/>
            </a:prstGeom>
            <a:solidFill>
              <a:srgbClr val="FFFFFF">
                <a:lumMod val="85000"/>
              </a:srgbClr>
            </a:solidFill>
            <a:ln w="12700" cap="flat" cmpd="sng" algn="ctr">
              <a:noFill/>
              <a:prstDash val="solid"/>
              <a:miter lim="800000"/>
            </a:ln>
            <a:effectLst/>
          </p:spPr>
          <p:txBody>
            <a:bodyPr wrap="square" lIns="91428" tIns="45714" rIns="91428" bIns="45714" rtlCol="0" anchor="ctr">
              <a:normAutofit/>
            </a:bodyPr>
            <a:lstStyle/>
            <a:p>
              <a:pPr defTabSz="1068070">
                <a:defRPr/>
              </a:pPr>
              <a:endParaRPr lang="en-US" sz="2100" kern="0">
                <a:solidFill>
                  <a:srgbClr val="FFFFFF"/>
                </a:solidFill>
                <a:latin typeface="等线" panose="02010600030101010101" charset="-122"/>
              </a:endParaRPr>
            </a:p>
          </p:txBody>
        </p:sp>
        <p:sp>
          <p:nvSpPr>
            <p:cNvPr id="17" name="ïsḻïḋé"/>
            <p:cNvSpPr/>
            <p:nvPr/>
          </p:nvSpPr>
          <p:spPr>
            <a:xfrm>
              <a:off x="84911" y="1596648"/>
              <a:ext cx="989113" cy="810406"/>
            </a:xfrm>
            <a:prstGeom prst="rightArrow">
              <a:avLst/>
            </a:prstGeom>
            <a:solidFill>
              <a:srgbClr val="BD374A"/>
            </a:solidFill>
            <a:ln w="12700" cap="flat" cmpd="sng" algn="ctr">
              <a:noFill/>
              <a:prstDash val="solid"/>
              <a:miter lim="800000"/>
            </a:ln>
            <a:effectLst/>
          </p:spPr>
          <p:txBody>
            <a:bodyPr wrap="none" rtlCol="0" anchor="ctr"/>
            <a:lstStyle/>
            <a:p>
              <a:pPr defTabSz="1068070">
                <a:defRPr/>
              </a:pPr>
              <a:r>
                <a:rPr lang="zh-CN" altLang="en-US" sz="1600" kern="0" dirty="0" smtClean="0">
                  <a:solidFill>
                    <a:srgbClr val="FFFFFF"/>
                  </a:solidFill>
                  <a:latin typeface="微软雅黑" panose="020B0503020204020204" pitchFamily="34" charset="-122"/>
                  <a:ea typeface="微软雅黑" panose="020B0503020204020204" pitchFamily="34" charset="-122"/>
                </a:rPr>
                <a:t>工作开展</a:t>
              </a:r>
              <a:endParaRPr lang="zh-CN" altLang="en-US" sz="1600" kern="0" dirty="0">
                <a:solidFill>
                  <a:srgbClr val="FFFFFF"/>
                </a:solidFill>
                <a:latin typeface="微软雅黑" panose="020B0503020204020204" pitchFamily="34" charset="-122"/>
                <a:ea typeface="微软雅黑" panose="020B0503020204020204" pitchFamily="34" charset="-122"/>
              </a:endParaRPr>
            </a:p>
          </p:txBody>
        </p:sp>
      </p:grpSp>
      <p:graphicFrame>
        <p:nvGraphicFramePr>
          <p:cNvPr id="18" name="图示 17"/>
          <p:cNvGraphicFramePr/>
          <p:nvPr/>
        </p:nvGraphicFramePr>
        <p:xfrm>
          <a:off x="441279" y="1459580"/>
          <a:ext cx="5546089" cy="6711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TextBox 18"/>
          <p:cNvSpPr txBox="1"/>
          <p:nvPr/>
        </p:nvSpPr>
        <p:spPr>
          <a:xfrm>
            <a:off x="776126" y="1944688"/>
            <a:ext cx="412292" cy="369332"/>
          </a:xfrm>
          <a:prstGeom prst="rect">
            <a:avLst/>
          </a:prstGeom>
          <a:noFill/>
        </p:spPr>
        <p:txBody>
          <a:bodyPr wrap="square" rtlCol="0">
            <a:spAutoFit/>
          </a:bodyPr>
          <a:lstStyle/>
          <a:p>
            <a:r>
              <a:rPr lang="en-US" altLang="zh-CN" dirty="0" smtClean="0">
                <a:solidFill>
                  <a:schemeClr val="accent2">
                    <a:lumMod val="60000"/>
                    <a:lumOff val="40000"/>
                  </a:schemeClr>
                </a:solidFill>
                <a:latin typeface="微软雅黑" panose="020B0503020204020204" pitchFamily="34" charset="-122"/>
                <a:ea typeface="微软雅黑" panose="020B0503020204020204" pitchFamily="34" charset="-122"/>
              </a:rPr>
              <a:t>1</a:t>
            </a:r>
            <a:endParaRPr lang="zh-CN" altLang="en-US" dirty="0">
              <a:solidFill>
                <a:schemeClr val="accent2">
                  <a:lumMod val="60000"/>
                  <a:lumOff val="40000"/>
                </a:schemeClr>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1352190" y="3024808"/>
            <a:ext cx="412292" cy="369332"/>
          </a:xfrm>
          <a:prstGeom prst="rect">
            <a:avLst/>
          </a:prstGeom>
          <a:noFill/>
        </p:spPr>
        <p:txBody>
          <a:bodyPr wrap="square" rtlCol="0">
            <a:spAutoFit/>
          </a:bodyPr>
          <a:lstStyle/>
          <a:p>
            <a:r>
              <a:rPr lang="en-US" altLang="zh-CN" b="1" dirty="0" smtClean="0">
                <a:solidFill>
                  <a:schemeClr val="accent3">
                    <a:lumMod val="60000"/>
                    <a:lumOff val="40000"/>
                  </a:schemeClr>
                </a:solidFill>
                <a:latin typeface="微软雅黑" panose="020B0503020204020204" pitchFamily="34" charset="-122"/>
                <a:ea typeface="微软雅黑" panose="020B0503020204020204" pitchFamily="34" charset="-122"/>
              </a:rPr>
              <a:t>2</a:t>
            </a:r>
            <a:endParaRPr lang="zh-CN" altLang="en-US" b="1" dirty="0">
              <a:solidFill>
                <a:schemeClr val="accent3">
                  <a:lumMod val="60000"/>
                  <a:lumOff val="40000"/>
                </a:schemeClr>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1640222" y="4104928"/>
            <a:ext cx="412292" cy="369332"/>
          </a:xfrm>
          <a:prstGeom prst="rect">
            <a:avLst/>
          </a:prstGeom>
          <a:noFill/>
        </p:spPr>
        <p:txBody>
          <a:bodyPr wrap="square" rtlCol="0">
            <a:spAutoFit/>
          </a:bodyPr>
          <a:lstStyle/>
          <a:p>
            <a:r>
              <a:rPr lang="en-US" altLang="zh-CN" b="1" dirty="0" smtClean="0">
                <a:solidFill>
                  <a:schemeClr val="accent4">
                    <a:lumMod val="60000"/>
                    <a:lumOff val="40000"/>
                  </a:schemeClr>
                </a:solidFill>
                <a:latin typeface="微软雅黑" panose="020B0503020204020204" pitchFamily="34" charset="-122"/>
                <a:ea typeface="微软雅黑" panose="020B0503020204020204" pitchFamily="34" charset="-122"/>
              </a:rPr>
              <a:t>3</a:t>
            </a:r>
            <a:endParaRPr lang="zh-CN" altLang="en-US" b="1" dirty="0">
              <a:solidFill>
                <a:schemeClr val="accent4">
                  <a:lumMod val="60000"/>
                  <a:lumOff val="40000"/>
                </a:schemeClr>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1620466" y="5175756"/>
            <a:ext cx="412292" cy="369332"/>
          </a:xfrm>
          <a:prstGeom prst="rect">
            <a:avLst/>
          </a:prstGeom>
          <a:noFill/>
        </p:spPr>
        <p:txBody>
          <a:bodyPr wrap="square" rtlCol="0">
            <a:spAutoFit/>
          </a:bodyPr>
          <a:lstStyle/>
          <a:p>
            <a:r>
              <a:rPr lang="en-US" altLang="zh-CN" b="1" dirty="0" smtClean="0">
                <a:solidFill>
                  <a:schemeClr val="accent5">
                    <a:lumMod val="75000"/>
                  </a:schemeClr>
                </a:solidFill>
                <a:latin typeface="微软雅黑" panose="020B0503020204020204" pitchFamily="34" charset="-122"/>
                <a:ea typeface="微软雅黑" panose="020B0503020204020204" pitchFamily="34" charset="-122"/>
              </a:rPr>
              <a:t>4</a:t>
            </a:r>
            <a:endParaRPr lang="zh-CN" altLang="en-US" b="1"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776126" y="7273280"/>
            <a:ext cx="412292" cy="369332"/>
          </a:xfrm>
          <a:prstGeom prst="rect">
            <a:avLst/>
          </a:prstGeom>
          <a:noFill/>
        </p:spPr>
        <p:txBody>
          <a:bodyPr wrap="square" rtlCol="0">
            <a:spAutoFit/>
          </a:bodyPr>
          <a:lstStyle/>
          <a:p>
            <a:r>
              <a:rPr lang="en-US" altLang="zh-CN" b="1" dirty="0" smtClean="0">
                <a:solidFill>
                  <a:schemeClr val="accent1">
                    <a:lumMod val="60000"/>
                    <a:lumOff val="40000"/>
                  </a:schemeClr>
                </a:solidFill>
                <a:latin typeface="微软雅黑" panose="020B0503020204020204" pitchFamily="34" charset="-122"/>
                <a:ea typeface="微软雅黑" panose="020B0503020204020204" pitchFamily="34" charset="-122"/>
              </a:rPr>
              <a:t>6</a:t>
            </a:r>
            <a:endParaRPr lang="zh-CN" altLang="en-US" b="1" dirty="0">
              <a:solidFill>
                <a:schemeClr val="accent1">
                  <a:lumMod val="60000"/>
                  <a:lumOff val="40000"/>
                </a:schemeClr>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1352190" y="6255876"/>
            <a:ext cx="412292" cy="369332"/>
          </a:xfrm>
          <a:prstGeom prst="rect">
            <a:avLst/>
          </a:prstGeom>
          <a:noFill/>
        </p:spPr>
        <p:txBody>
          <a:bodyPr wrap="square" rtlCol="0">
            <a:spAutoFit/>
          </a:bodyPr>
          <a:lstStyle/>
          <a:p>
            <a:r>
              <a:rPr lang="en-US" altLang="zh-CN" b="1" dirty="0" smtClean="0">
                <a:solidFill>
                  <a:schemeClr val="accent6">
                    <a:lumMod val="60000"/>
                    <a:lumOff val="40000"/>
                  </a:schemeClr>
                </a:solidFill>
                <a:latin typeface="微软雅黑" panose="020B0503020204020204" pitchFamily="34" charset="-122"/>
                <a:ea typeface="微软雅黑" panose="020B0503020204020204" pitchFamily="34" charset="-122"/>
              </a:rPr>
              <a:t>5</a:t>
            </a:r>
            <a:endParaRPr lang="zh-CN" altLang="en-US" b="1" dirty="0">
              <a:solidFill>
                <a:schemeClr val="accent6">
                  <a:lumMod val="60000"/>
                  <a:lumOff val="4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剪去对角的矩形 38"/>
          <p:cNvSpPr/>
          <p:nvPr/>
        </p:nvSpPr>
        <p:spPr bwMode="auto">
          <a:xfrm>
            <a:off x="6300987" y="1502551"/>
            <a:ext cx="7200800" cy="626803"/>
          </a:xfrm>
          <a:prstGeom prst="snip2DiagRect">
            <a:avLst/>
          </a:prstGeom>
          <a:ln w="19050">
            <a:prstDash val="lgDashDot"/>
          </a:ln>
        </p:spPr>
        <p:style>
          <a:lnRef idx="2">
            <a:schemeClr val="dk1"/>
          </a:lnRef>
          <a:fillRef idx="1">
            <a:schemeClr val="lt1"/>
          </a:fillRef>
          <a:effectRef idx="0">
            <a:schemeClr val="dk1"/>
          </a:effectRef>
          <a:fontRef idx="minor">
            <a:schemeClr val="dk1"/>
          </a:fontRef>
        </p:style>
        <p:txBody>
          <a:bodyPr vert="horz" wrap="square" lIns="106802" tIns="53401" rIns="106802" bIns="53401" numCol="1" rtlCol="0" anchor="t" anchorCtr="0" compatLnSpc="1"/>
          <a:lstStyle/>
          <a:p>
            <a:pPr indent="457200" algn="l">
              <a:lnSpc>
                <a:spcPts val="2800"/>
              </a:lnSpc>
            </a:pPr>
            <a:r>
              <a:rPr lang="en-US" altLang="zh-CN" b="0" dirty="0" smtClean="0">
                <a:solidFill>
                  <a:prstClr val="black"/>
                </a:solidFill>
                <a:latin typeface="+mn-ea"/>
              </a:rPr>
              <a:t>11</a:t>
            </a:r>
            <a:r>
              <a:rPr lang="zh-CN" altLang="en-US" b="0" dirty="0" smtClean="0">
                <a:solidFill>
                  <a:prstClr val="black"/>
                </a:solidFill>
                <a:latin typeface="+mn-ea"/>
              </a:rPr>
              <a:t>月</a:t>
            </a:r>
            <a:r>
              <a:rPr lang="en-US" altLang="zh-CN" b="0" dirty="0" smtClean="0">
                <a:solidFill>
                  <a:prstClr val="black"/>
                </a:solidFill>
                <a:latin typeface="+mn-ea"/>
              </a:rPr>
              <a:t>25</a:t>
            </a:r>
            <a:r>
              <a:rPr lang="zh-CN" altLang="en-US" b="0" dirty="0" smtClean="0">
                <a:solidFill>
                  <a:prstClr val="black"/>
                </a:solidFill>
                <a:latin typeface="+mn-ea"/>
              </a:rPr>
              <a:t>日，通过市自然资源局局务会审定。</a:t>
            </a:r>
            <a:endParaRPr lang="zh-CN" altLang="en-US" b="0" dirty="0">
              <a:solidFill>
                <a:prstClr val="black"/>
              </a:solidFill>
              <a:latin typeface="+mn-ea"/>
            </a:endParaRPr>
          </a:p>
        </p:txBody>
      </p:sp>
      <p:sp>
        <p:nvSpPr>
          <p:cNvPr id="20" name="文本框 29"/>
          <p:cNvSpPr txBox="1"/>
          <p:nvPr/>
        </p:nvSpPr>
        <p:spPr>
          <a:xfrm>
            <a:off x="220129" y="384189"/>
            <a:ext cx="2646878" cy="461665"/>
          </a:xfrm>
          <a:prstGeom prst="rect">
            <a:avLst/>
          </a:prstGeom>
          <a:noFill/>
          <a:ln w="9525">
            <a:noFill/>
            <a:miter lim="800000"/>
          </a:ln>
        </p:spPr>
        <p:txBody>
          <a:bodyPr wrap="none">
            <a:spAutoFit/>
          </a:bodyPr>
          <a:lstStyle>
            <a:defPPr>
              <a:defRPr lang="zh-CN"/>
            </a:defPPr>
            <a:lvl1pPr algn="l" defTabSz="812165" eaLnBrk="0" hangingPunct="0">
              <a:defRPr sz="2400">
                <a:solidFill>
                  <a:srgbClr val="C00000"/>
                </a:solidFill>
                <a:latin typeface="+mn-ea"/>
                <a:ea typeface="+mn-ea"/>
              </a:defRPr>
            </a:lvl1pPr>
          </a:lstStyle>
          <a:p>
            <a:r>
              <a:rPr lang="zh-CN" altLang="zh-CN" dirty="0"/>
              <a:t>二、工作开展情况</a:t>
            </a:r>
            <a:endParaRPr lang="zh-CN" altLang="zh-CN" dirty="0"/>
          </a:p>
        </p:txBody>
      </p:sp>
      <p:grpSp>
        <p:nvGrpSpPr>
          <p:cNvPr id="15" name="组合 14"/>
          <p:cNvGrpSpPr/>
          <p:nvPr/>
        </p:nvGrpSpPr>
        <p:grpSpPr>
          <a:xfrm>
            <a:off x="83479" y="4067863"/>
            <a:ext cx="1115988" cy="1495386"/>
            <a:chOff x="84911" y="1496408"/>
            <a:chExt cx="989113" cy="1207092"/>
          </a:xfrm>
        </p:grpSpPr>
        <p:sp>
          <p:nvSpPr>
            <p:cNvPr id="16" name="íṣlïḍê"/>
            <p:cNvSpPr/>
            <p:nvPr/>
          </p:nvSpPr>
          <p:spPr>
            <a:xfrm>
              <a:off x="747954" y="1496408"/>
              <a:ext cx="224595" cy="1207092"/>
            </a:xfrm>
            <a:prstGeom prst="roundRect">
              <a:avLst/>
            </a:prstGeom>
            <a:solidFill>
              <a:srgbClr val="FFFFFF">
                <a:lumMod val="85000"/>
              </a:srgbClr>
            </a:solidFill>
            <a:ln w="12700" cap="flat" cmpd="sng" algn="ctr">
              <a:noFill/>
              <a:prstDash val="solid"/>
              <a:miter lim="800000"/>
            </a:ln>
            <a:effectLst/>
          </p:spPr>
          <p:txBody>
            <a:bodyPr wrap="square" lIns="91428" tIns="45714" rIns="91428" bIns="45714" rtlCol="0" anchor="ctr">
              <a:normAutofit/>
            </a:bodyPr>
            <a:lstStyle/>
            <a:p>
              <a:pPr defTabSz="1068070">
                <a:defRPr/>
              </a:pPr>
              <a:endParaRPr lang="en-US" sz="2100" kern="0">
                <a:solidFill>
                  <a:srgbClr val="FFFFFF"/>
                </a:solidFill>
                <a:latin typeface="等线" panose="02010600030101010101" charset="-122"/>
              </a:endParaRPr>
            </a:p>
          </p:txBody>
        </p:sp>
        <p:sp>
          <p:nvSpPr>
            <p:cNvPr id="17" name="ïsḻïḋé"/>
            <p:cNvSpPr/>
            <p:nvPr/>
          </p:nvSpPr>
          <p:spPr>
            <a:xfrm>
              <a:off x="84911" y="1596648"/>
              <a:ext cx="989113" cy="810406"/>
            </a:xfrm>
            <a:prstGeom prst="rightArrow">
              <a:avLst/>
            </a:prstGeom>
            <a:solidFill>
              <a:srgbClr val="BD374A"/>
            </a:solidFill>
            <a:ln w="12700" cap="flat" cmpd="sng" algn="ctr">
              <a:noFill/>
              <a:prstDash val="solid"/>
              <a:miter lim="800000"/>
            </a:ln>
            <a:effectLst/>
          </p:spPr>
          <p:txBody>
            <a:bodyPr wrap="none" rtlCol="0" anchor="ctr"/>
            <a:lstStyle/>
            <a:p>
              <a:pPr defTabSz="1068070">
                <a:defRPr/>
              </a:pPr>
              <a:r>
                <a:rPr lang="zh-CN" altLang="en-US" sz="1600" kern="0" dirty="0" smtClean="0">
                  <a:solidFill>
                    <a:srgbClr val="FFFFFF"/>
                  </a:solidFill>
                  <a:latin typeface="微软雅黑" panose="020B0503020204020204" pitchFamily="34" charset="-122"/>
                  <a:ea typeface="微软雅黑" panose="020B0503020204020204" pitchFamily="34" charset="-122"/>
                </a:rPr>
                <a:t>工作开展</a:t>
              </a:r>
              <a:endParaRPr lang="zh-CN" altLang="en-US" sz="1600" kern="0" dirty="0">
                <a:solidFill>
                  <a:srgbClr val="FFFFFF"/>
                </a:solidFill>
                <a:latin typeface="微软雅黑" panose="020B0503020204020204" pitchFamily="34" charset="-122"/>
                <a:ea typeface="微软雅黑" panose="020B0503020204020204" pitchFamily="34" charset="-122"/>
              </a:endParaRPr>
            </a:p>
          </p:txBody>
        </p:sp>
      </p:grpSp>
      <p:graphicFrame>
        <p:nvGraphicFramePr>
          <p:cNvPr id="18" name="图示 17"/>
          <p:cNvGraphicFramePr/>
          <p:nvPr/>
        </p:nvGraphicFramePr>
        <p:xfrm>
          <a:off x="441279" y="1459580"/>
          <a:ext cx="5546089" cy="6711952"/>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9" name="TextBox 18"/>
          <p:cNvSpPr txBox="1"/>
          <p:nvPr/>
        </p:nvSpPr>
        <p:spPr>
          <a:xfrm>
            <a:off x="776126" y="1944688"/>
            <a:ext cx="412292" cy="369332"/>
          </a:xfrm>
          <a:prstGeom prst="rect">
            <a:avLst/>
          </a:prstGeom>
          <a:noFill/>
        </p:spPr>
        <p:txBody>
          <a:bodyPr wrap="square" rtlCol="0">
            <a:spAutoFit/>
          </a:bodyPr>
          <a:lstStyle/>
          <a:p>
            <a:r>
              <a:rPr lang="en-US" altLang="zh-CN" dirty="0" smtClean="0">
                <a:solidFill>
                  <a:schemeClr val="accent2">
                    <a:lumMod val="60000"/>
                    <a:lumOff val="40000"/>
                  </a:schemeClr>
                </a:solidFill>
                <a:latin typeface="微软雅黑" panose="020B0503020204020204" pitchFamily="34" charset="-122"/>
                <a:ea typeface="微软雅黑" panose="020B0503020204020204" pitchFamily="34" charset="-122"/>
              </a:rPr>
              <a:t>1</a:t>
            </a:r>
            <a:endParaRPr lang="zh-CN" altLang="en-US" dirty="0">
              <a:solidFill>
                <a:schemeClr val="accent2">
                  <a:lumMod val="60000"/>
                  <a:lumOff val="40000"/>
                </a:schemeClr>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1352190" y="3024808"/>
            <a:ext cx="412292" cy="369332"/>
          </a:xfrm>
          <a:prstGeom prst="rect">
            <a:avLst/>
          </a:prstGeom>
          <a:noFill/>
        </p:spPr>
        <p:txBody>
          <a:bodyPr wrap="square" rtlCol="0">
            <a:spAutoFit/>
          </a:bodyPr>
          <a:lstStyle/>
          <a:p>
            <a:r>
              <a:rPr lang="en-US" altLang="zh-CN" b="1" dirty="0" smtClean="0">
                <a:solidFill>
                  <a:schemeClr val="accent3">
                    <a:lumMod val="60000"/>
                    <a:lumOff val="40000"/>
                  </a:schemeClr>
                </a:solidFill>
                <a:latin typeface="微软雅黑" panose="020B0503020204020204" pitchFamily="34" charset="-122"/>
                <a:ea typeface="微软雅黑" panose="020B0503020204020204" pitchFamily="34" charset="-122"/>
              </a:rPr>
              <a:t>2</a:t>
            </a:r>
            <a:endParaRPr lang="zh-CN" altLang="en-US" b="1" dirty="0">
              <a:solidFill>
                <a:schemeClr val="accent3">
                  <a:lumMod val="60000"/>
                  <a:lumOff val="40000"/>
                </a:schemeClr>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1640222" y="4104928"/>
            <a:ext cx="412292" cy="369332"/>
          </a:xfrm>
          <a:prstGeom prst="rect">
            <a:avLst/>
          </a:prstGeom>
          <a:noFill/>
        </p:spPr>
        <p:txBody>
          <a:bodyPr wrap="square" rtlCol="0">
            <a:spAutoFit/>
          </a:bodyPr>
          <a:lstStyle/>
          <a:p>
            <a:r>
              <a:rPr lang="en-US" altLang="zh-CN" b="1" dirty="0" smtClean="0">
                <a:solidFill>
                  <a:schemeClr val="accent4">
                    <a:lumMod val="60000"/>
                    <a:lumOff val="40000"/>
                  </a:schemeClr>
                </a:solidFill>
                <a:latin typeface="微软雅黑" panose="020B0503020204020204" pitchFamily="34" charset="-122"/>
                <a:ea typeface="微软雅黑" panose="020B0503020204020204" pitchFamily="34" charset="-122"/>
              </a:rPr>
              <a:t>3</a:t>
            </a:r>
            <a:endParaRPr lang="zh-CN" altLang="en-US" b="1" dirty="0">
              <a:solidFill>
                <a:schemeClr val="accent4">
                  <a:lumMod val="60000"/>
                  <a:lumOff val="40000"/>
                </a:schemeClr>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1620466" y="5175756"/>
            <a:ext cx="412292" cy="369332"/>
          </a:xfrm>
          <a:prstGeom prst="rect">
            <a:avLst/>
          </a:prstGeom>
          <a:noFill/>
        </p:spPr>
        <p:txBody>
          <a:bodyPr wrap="square" rtlCol="0">
            <a:spAutoFit/>
          </a:bodyPr>
          <a:lstStyle/>
          <a:p>
            <a:r>
              <a:rPr lang="en-US" altLang="zh-CN" b="1" dirty="0" smtClean="0">
                <a:solidFill>
                  <a:schemeClr val="accent5">
                    <a:lumMod val="75000"/>
                  </a:schemeClr>
                </a:solidFill>
                <a:latin typeface="微软雅黑" panose="020B0503020204020204" pitchFamily="34" charset="-122"/>
                <a:ea typeface="微软雅黑" panose="020B0503020204020204" pitchFamily="34" charset="-122"/>
              </a:rPr>
              <a:t>4</a:t>
            </a:r>
            <a:endParaRPr lang="zh-CN" altLang="en-US" b="1"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776126" y="7273280"/>
            <a:ext cx="412292" cy="369332"/>
          </a:xfrm>
          <a:prstGeom prst="rect">
            <a:avLst/>
          </a:prstGeom>
          <a:noFill/>
        </p:spPr>
        <p:txBody>
          <a:bodyPr wrap="square" rtlCol="0">
            <a:spAutoFit/>
          </a:bodyPr>
          <a:lstStyle/>
          <a:p>
            <a:r>
              <a:rPr lang="en-US" altLang="zh-CN" b="1" dirty="0" smtClean="0">
                <a:solidFill>
                  <a:schemeClr val="accent1">
                    <a:lumMod val="60000"/>
                    <a:lumOff val="40000"/>
                  </a:schemeClr>
                </a:solidFill>
                <a:latin typeface="微软雅黑" panose="020B0503020204020204" pitchFamily="34" charset="-122"/>
                <a:ea typeface="微软雅黑" panose="020B0503020204020204" pitchFamily="34" charset="-122"/>
              </a:rPr>
              <a:t>6</a:t>
            </a:r>
            <a:endParaRPr lang="zh-CN" altLang="en-US" b="1" dirty="0">
              <a:solidFill>
                <a:schemeClr val="accent1">
                  <a:lumMod val="60000"/>
                  <a:lumOff val="40000"/>
                </a:schemeClr>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1352190" y="6255876"/>
            <a:ext cx="412292" cy="369332"/>
          </a:xfrm>
          <a:prstGeom prst="rect">
            <a:avLst/>
          </a:prstGeom>
          <a:noFill/>
        </p:spPr>
        <p:txBody>
          <a:bodyPr wrap="square" rtlCol="0">
            <a:spAutoFit/>
          </a:bodyPr>
          <a:lstStyle/>
          <a:p>
            <a:r>
              <a:rPr lang="en-US" altLang="zh-CN" b="1" dirty="0" smtClean="0">
                <a:solidFill>
                  <a:schemeClr val="accent6">
                    <a:lumMod val="60000"/>
                    <a:lumOff val="40000"/>
                  </a:schemeClr>
                </a:solidFill>
                <a:latin typeface="微软雅黑" panose="020B0503020204020204" pitchFamily="34" charset="-122"/>
                <a:ea typeface="微软雅黑" panose="020B0503020204020204" pitchFamily="34" charset="-122"/>
              </a:rPr>
              <a:t>5</a:t>
            </a:r>
            <a:endParaRPr lang="zh-CN" altLang="en-US" b="1" dirty="0">
              <a:solidFill>
                <a:schemeClr val="accent6">
                  <a:lumMod val="60000"/>
                  <a:lumOff val="40000"/>
                </a:schemeClr>
              </a:solidFill>
              <a:latin typeface="微软雅黑" panose="020B0503020204020204" pitchFamily="34" charset="-122"/>
              <a:ea typeface="微软雅黑" panose="020B0503020204020204" pitchFamily="34" charset="-122"/>
            </a:endParaRPr>
          </a:p>
        </p:txBody>
      </p:sp>
      <p:pic>
        <p:nvPicPr>
          <p:cNvPr id="1026" name="Picture 2" descr="F:\城市更新有限公司\影像资料\素材收集\695994158.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99824" y="2824005"/>
            <a:ext cx="6803125" cy="44556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theme/theme1.xml><?xml version="1.0" encoding="utf-8"?>
<a:theme xmlns:a="http://schemas.openxmlformats.org/drawingml/2006/main" name="4_Office 主题">
  <a:themeElements>
    <a:clrScheme name="自定义 8">
      <a:dk1>
        <a:srgbClr val="000000"/>
      </a:dk1>
      <a:lt1>
        <a:srgbClr val="FFFFFF"/>
      </a:lt1>
      <a:dk2>
        <a:srgbClr val="000000"/>
      </a:dk2>
      <a:lt2>
        <a:srgbClr val="FFFDFD"/>
      </a:lt2>
      <a:accent1>
        <a:srgbClr val="238AC2"/>
      </a:accent1>
      <a:accent2>
        <a:srgbClr val="55677E"/>
      </a:accent2>
      <a:accent3>
        <a:srgbClr val="48D7C4"/>
      </a:accent3>
      <a:accent4>
        <a:srgbClr val="F6AA3E"/>
      </a:accent4>
      <a:accent5>
        <a:srgbClr val="A3D562"/>
      </a:accent5>
      <a:accent6>
        <a:srgbClr val="515151"/>
      </a:accent6>
      <a:hlink>
        <a:srgbClr val="0563C1"/>
      </a:hlink>
      <a:folHlink>
        <a:srgbClr val="954F72"/>
      </a:folHlink>
    </a:clrScheme>
    <a:fontScheme name="OFFICEPLUS">
      <a:majorFont>
        <a:latin typeface="Calibri Light"/>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1">
            <a:lumMod val="40000"/>
            <a:lumOff val="60000"/>
          </a:schemeClr>
        </a:solidFill>
        <a:ln w="28575">
          <a:solidFill>
            <a:schemeClr val="accent1"/>
          </a:solidFill>
        </a:ln>
      </a:spPr>
      <a:bodyPr rtlCol="0" anchor="ctr"/>
      <a:lstStyle>
        <a:defPPr algn="ctr">
          <a:defRPr sz="1100" dirty="0"/>
        </a:defPPr>
      </a:lstStyle>
      <a:style>
        <a:lnRef idx="1">
          <a:schemeClr val="accent1"/>
        </a:lnRef>
        <a:fillRef idx="0">
          <a:schemeClr val="accent1"/>
        </a:fillRef>
        <a:effectRef idx="0">
          <a:schemeClr val="accent1"/>
        </a:effectRef>
        <a:fontRef idx="minor">
          <a:schemeClr val="tx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2372</Words>
  <Application>WPS 演示</Application>
  <PresentationFormat>自定义</PresentationFormat>
  <Paragraphs>202</Paragraphs>
  <Slides>10</Slides>
  <Notes>9</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10</vt:i4>
      </vt:variant>
    </vt:vector>
  </HeadingPairs>
  <TitlesOfParts>
    <vt:vector size="20" baseType="lpstr">
      <vt:lpstr>Arial</vt:lpstr>
      <vt:lpstr>宋体</vt:lpstr>
      <vt:lpstr>Wingdings</vt:lpstr>
      <vt:lpstr>微软雅黑</vt:lpstr>
      <vt:lpstr>Calibri Light</vt:lpstr>
      <vt:lpstr>Calibri</vt:lpstr>
      <vt:lpstr>等线</vt:lpstr>
      <vt:lpstr>黑体</vt:lpstr>
      <vt:lpstr>Arial Unicode MS</vt:lpstr>
      <vt:lpstr>4_Office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
  <cp:lastModifiedBy>admin</cp:lastModifiedBy>
  <cp:revision>31</cp:revision>
  <dcterms:created xsi:type="dcterms:W3CDTF">2015-01-25T04:47:00Z</dcterms:created>
  <dcterms:modified xsi:type="dcterms:W3CDTF">2022-02-09T05:51:44Z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2052-11.1.0.11294</vt:lpwstr>
  </property>
  <property fmtid="{D5CDD505-2E9C-101B-9397-08002B2CF9AE}" pid="3" name="ICV">
    <vt:lpwstr>58283DBFF582466B81AF269667E3B273</vt:lpwstr>
  </property>
</Properties>
</file>