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  <p:sldId id="26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howGuides="1">
      <p:cViewPr varScale="1">
        <p:scale>
          <a:sx n="108" d="100"/>
          <a:sy n="108" d="100"/>
        </p:scale>
        <p:origin x="-1752" y="-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29030" y="2797810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zh-CN" sz="3200" b="1" dirty="0"/>
              <a:t>市自然资源局关于《沈阳市住宅用地供应三年（</a:t>
            </a:r>
            <a:r>
              <a:rPr lang="en-US" altLang="zh-CN" sz="3200" b="1" dirty="0"/>
              <a:t>2021-2023</a:t>
            </a:r>
            <a:r>
              <a:rPr lang="zh-CN" altLang="zh-CN" sz="3200" b="1" dirty="0"/>
              <a:t>年）滚动计划</a:t>
            </a:r>
            <a:r>
              <a:rPr lang="zh-CN" altLang="zh-CN" sz="3200" b="1" dirty="0" smtClean="0"/>
              <a:t>》政策</a:t>
            </a:r>
            <a:r>
              <a:rPr lang="zh-CN" altLang="zh-CN" sz="3200" b="1" dirty="0"/>
              <a:t>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1723549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</a:t>
            </a:r>
            <a:r>
              <a:rPr lang="zh-CN" alt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、</a:t>
            </a:r>
            <a:r>
              <a:rPr lang="zh-CN" altLang="zh-CN" sz="2000" dirty="0">
                <a:solidFill>
                  <a:schemeClr val="bg1"/>
                </a:solidFill>
                <a:ea typeface="微软雅黑" panose="020B0503020204020204" charset="-122"/>
              </a:rPr>
              <a:t>出台</a:t>
            </a:r>
            <a:r>
              <a:rPr lang="zh-CN" altLang="zh-CN" sz="2000" dirty="0" smtClean="0">
                <a:solidFill>
                  <a:schemeClr val="bg1"/>
                </a:solidFill>
                <a:ea typeface="微软雅黑" panose="020B0503020204020204" charset="-122"/>
              </a:rPr>
              <a:t>背景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2018030"/>
            <a:ext cx="7753256" cy="2347074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99170" y="4215085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013" y="2190115"/>
            <a:ext cx="7356157" cy="200054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/>
              <a:t> </a:t>
            </a:r>
            <a:r>
              <a:rPr lang="zh-CN" altLang="zh-CN" sz="2000" dirty="0"/>
              <a:t>为深入落实党中央、国务院关于房地产工作的决策部署，坚持房子是用来住的、不是用来炒的定位，加强住房保障及房地产市场调控工作，促进沈阳市房地产市场平稳健康发展，根据自然资源部有关要求，并结合我市的实际情况，市自然资源局制定了《沈阳市住宅用地供应三年（</a:t>
            </a:r>
            <a:r>
              <a:rPr lang="en-US" altLang="zh-CN" sz="2000" dirty="0"/>
              <a:t>2021-2023</a:t>
            </a:r>
            <a:r>
              <a:rPr lang="zh-CN" altLang="zh-CN" sz="2000" dirty="0"/>
              <a:t>年）滚动计划》，作为我市近三年编制住宅用地供地计划的指导性依据。</a:t>
            </a:r>
            <a:endParaRPr sz="2000"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1723549" cy="707886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</a:t>
            </a:r>
            <a:r>
              <a:rPr lang="zh-CN" alt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、起草过程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099828" y="1825625"/>
            <a:ext cx="7499977" cy="1459359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85053" y="3173872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29" y="1868805"/>
            <a:ext cx="7356475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zh-CN" sz="2000" dirty="0"/>
              <a:t>本计划在编制过程中，深入分析了沈阳市近年住宅用地供应状况，综合采用多种定量模型预测了住宅用地需求量，结合《沈阳市</a:t>
            </a:r>
            <a:r>
              <a:rPr lang="en-US" altLang="zh-CN" sz="2000" dirty="0"/>
              <a:t>2021</a:t>
            </a:r>
            <a:r>
              <a:rPr lang="zh-CN" altLang="zh-CN" sz="2000" dirty="0"/>
              <a:t>年度国有建设用地供应计划》，按宏观调控政策要求进行校核后，最终形成计划。</a:t>
            </a:r>
            <a:r>
              <a:rPr lang="zh-CN" altLang="en-US" sz="2000" dirty="0">
                <a:latin typeface="Heiti SC Medium" pitchFamily="2" charset="-128"/>
                <a:ea typeface="Heiti SC Medium" pitchFamily="2" charset="-128"/>
              </a:rPr>
              <a:t/>
            </a:r>
            <a:br>
              <a:rPr lang="zh-CN" altLang="en-US" sz="2000" dirty="0">
                <a:latin typeface="Heiti SC Medium" pitchFamily="2" charset="-128"/>
                <a:ea typeface="Heiti SC Medium" pitchFamily="2" charset="-128"/>
              </a:rPr>
            </a:br>
            <a:endParaRPr sz="2000"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1723549" cy="707886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三</a:t>
            </a:r>
            <a:r>
              <a:rPr lang="zh-CN" altLang="en-US" sz="2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、主要</a:t>
            </a:r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946880" y="1825625"/>
            <a:ext cx="7652925" cy="3979639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97570" y="5655245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43330" y="1868805"/>
            <a:ext cx="7254240" cy="4339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/>
              <a:t> </a:t>
            </a:r>
            <a:r>
              <a:rPr lang="zh-CN" altLang="zh-CN" sz="2000" dirty="0"/>
              <a:t>本计划从适用范围和期限、计划指标、保障措施共三个方面提出了相关的要求，具体如下：</a:t>
            </a:r>
          </a:p>
          <a:p>
            <a:r>
              <a:rPr lang="zh-CN" altLang="zh-CN" sz="2000" b="1" dirty="0"/>
              <a:t>（一）明确适用范围和期限。</a:t>
            </a:r>
            <a:r>
              <a:rPr lang="zh-CN" altLang="zh-CN" sz="2000" dirty="0"/>
              <a:t>指出计划范围为沈阳市行政辖区内计划期内供应的全部住宅用地，计划期限为</a:t>
            </a:r>
            <a:r>
              <a:rPr lang="en-US" altLang="zh-CN" sz="2000" dirty="0"/>
              <a:t>2021</a:t>
            </a:r>
            <a:r>
              <a:rPr lang="zh-CN" altLang="zh-CN" sz="2000" dirty="0"/>
              <a:t>年至</a:t>
            </a:r>
            <a:r>
              <a:rPr lang="en-US" altLang="zh-CN" sz="2000" dirty="0"/>
              <a:t>2023</a:t>
            </a:r>
            <a:r>
              <a:rPr lang="zh-CN" altLang="zh-CN" sz="2000" dirty="0"/>
              <a:t>年。</a:t>
            </a:r>
          </a:p>
          <a:p>
            <a:r>
              <a:rPr lang="zh-CN" altLang="zh-CN" sz="2000" b="1" dirty="0"/>
              <a:t>（二）确定指导性计划指标。</a:t>
            </a:r>
            <a:r>
              <a:rPr lang="zh-CN" altLang="zh-CN" sz="2000" dirty="0"/>
              <a:t>按照国家宏观政策导向，结合我市近年住宅用地实际供应情况，确定</a:t>
            </a:r>
            <a:r>
              <a:rPr lang="en-US" altLang="zh-CN" sz="2000" dirty="0"/>
              <a:t>2021-2023</a:t>
            </a:r>
            <a:r>
              <a:rPr lang="zh-CN" altLang="zh-CN" sz="2000" dirty="0"/>
              <a:t>年全市（含辽中区、新民市、康平县、法库县）指导性计划指标，计划供应住宅用地面积</a:t>
            </a:r>
            <a:r>
              <a:rPr lang="en-US" altLang="zh-CN" sz="2000" dirty="0"/>
              <a:t>1984.2</a:t>
            </a:r>
            <a:r>
              <a:rPr lang="zh-CN" altLang="zh-CN" sz="2000" dirty="0"/>
              <a:t>公顷，其中租赁住宅</a:t>
            </a:r>
            <a:r>
              <a:rPr lang="en-US" altLang="zh-CN" sz="2000" dirty="0"/>
              <a:t>128.7</a:t>
            </a:r>
            <a:r>
              <a:rPr lang="zh-CN" altLang="zh-CN" sz="2000" dirty="0"/>
              <a:t>公顷。</a:t>
            </a:r>
          </a:p>
          <a:p>
            <a:r>
              <a:rPr lang="zh-CN" altLang="zh-CN" sz="2000" b="1" dirty="0"/>
              <a:t>（三）制定保障措施。</a:t>
            </a:r>
            <a:r>
              <a:rPr lang="zh-CN" altLang="zh-CN" sz="2000" dirty="0"/>
              <a:t>为保障计划有效实施，计划期内各相关部门应积极做好住宅项目用地供应工作；加强住宅用地供应计划实施评估，及时了解房地产市场变化趋势；按时完成土地利用动态监测系统报备。</a:t>
            </a:r>
          </a:p>
          <a:p>
            <a:r>
              <a:rPr lang="zh-CN" altLang="en-US" dirty="0"/>
              <a:t/>
            </a:r>
            <a:br>
              <a:rPr lang="zh-CN" altLang="en-US" dirty="0"/>
            </a:br>
            <a:endParaRPr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87</Words>
  <Application>Microsoft Office PowerPoint</Application>
  <PresentationFormat>全屏显示(4:3)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默认设计模板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郑巍</cp:lastModifiedBy>
  <cp:revision>12</cp:revision>
  <dcterms:created xsi:type="dcterms:W3CDTF">2021-12-20T05:58:00Z</dcterms:created>
  <dcterms:modified xsi:type="dcterms:W3CDTF">2022-02-14T02:14:55Z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