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4" r:id="rId5"/>
    <p:sldId id="267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39"/>
        <p:guide pos="282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52975" y="5553075"/>
            <a:ext cx="4400550" cy="1243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椭圆 9"/>
          <p:cNvSpPr/>
          <p:nvPr/>
        </p:nvSpPr>
        <p:spPr>
          <a:xfrm>
            <a:off x="242888" y="1042988"/>
            <a:ext cx="1000125" cy="10001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356718" y="1285819"/>
            <a:ext cx="772463" cy="514461"/>
            <a:chOff x="5302250" y="2903538"/>
            <a:chExt cx="1587500" cy="1057276"/>
          </a:xfrm>
          <a:solidFill>
            <a:srgbClr val="4B649F"/>
          </a:solidFill>
        </p:grpSpPr>
        <p:sp>
          <p:nvSpPr>
            <p:cNvPr id="55" name="Freeform 84"/>
            <p:cNvSpPr/>
            <p:nvPr/>
          </p:nvSpPr>
          <p:spPr bwMode="auto">
            <a:xfrm>
              <a:off x="5362575" y="3040063"/>
              <a:ext cx="706438" cy="614363"/>
            </a:xfrm>
            <a:custGeom>
              <a:avLst/>
              <a:gdLst>
                <a:gd name="T0" fmla="*/ 181 w 187"/>
                <a:gd name="T1" fmla="*/ 49 h 162"/>
                <a:gd name="T2" fmla="*/ 187 w 187"/>
                <a:gd name="T3" fmla="*/ 66 h 162"/>
                <a:gd name="T4" fmla="*/ 187 w 187"/>
                <a:gd name="T5" fmla="*/ 162 h 162"/>
                <a:gd name="T6" fmla="*/ 176 w 187"/>
                <a:gd name="T7" fmla="*/ 153 h 162"/>
                <a:gd name="T8" fmla="*/ 92 w 187"/>
                <a:gd name="T9" fmla="*/ 115 h 162"/>
                <a:gd name="T10" fmla="*/ 73 w 187"/>
                <a:gd name="T11" fmla="*/ 114 h 162"/>
                <a:gd name="T12" fmla="*/ 8 w 187"/>
                <a:gd name="T13" fmla="*/ 131 h 162"/>
                <a:gd name="T14" fmla="*/ 1 w 187"/>
                <a:gd name="T15" fmla="*/ 131 h 162"/>
                <a:gd name="T16" fmla="*/ 2 w 187"/>
                <a:gd name="T17" fmla="*/ 126 h 162"/>
                <a:gd name="T18" fmla="*/ 26 w 187"/>
                <a:gd name="T19" fmla="*/ 70 h 162"/>
                <a:gd name="T20" fmla="*/ 48 w 187"/>
                <a:gd name="T21" fmla="*/ 20 h 162"/>
                <a:gd name="T22" fmla="*/ 53 w 187"/>
                <a:gd name="T23" fmla="*/ 13 h 162"/>
                <a:gd name="T24" fmla="*/ 62 w 187"/>
                <a:gd name="T25" fmla="*/ 9 h 162"/>
                <a:gd name="T26" fmla="*/ 130 w 187"/>
                <a:gd name="T27" fmla="*/ 11 h 162"/>
                <a:gd name="T28" fmla="*/ 181 w 187"/>
                <a:gd name="T29" fmla="*/ 4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7" h="162">
                  <a:moveTo>
                    <a:pt x="181" y="49"/>
                  </a:moveTo>
                  <a:cubicBezTo>
                    <a:pt x="184" y="54"/>
                    <a:pt x="187" y="60"/>
                    <a:pt x="187" y="66"/>
                  </a:cubicBezTo>
                  <a:cubicBezTo>
                    <a:pt x="187" y="162"/>
                    <a:pt x="187" y="162"/>
                    <a:pt x="187" y="162"/>
                  </a:cubicBezTo>
                  <a:cubicBezTo>
                    <a:pt x="187" y="162"/>
                    <a:pt x="178" y="154"/>
                    <a:pt x="176" y="153"/>
                  </a:cubicBezTo>
                  <a:cubicBezTo>
                    <a:pt x="168" y="148"/>
                    <a:pt x="133" y="120"/>
                    <a:pt x="92" y="115"/>
                  </a:cubicBezTo>
                  <a:cubicBezTo>
                    <a:pt x="86" y="114"/>
                    <a:pt x="79" y="114"/>
                    <a:pt x="73" y="114"/>
                  </a:cubicBezTo>
                  <a:cubicBezTo>
                    <a:pt x="32" y="114"/>
                    <a:pt x="8" y="131"/>
                    <a:pt x="8" y="131"/>
                  </a:cubicBezTo>
                  <a:cubicBezTo>
                    <a:pt x="5" y="133"/>
                    <a:pt x="2" y="133"/>
                    <a:pt x="1" y="131"/>
                  </a:cubicBezTo>
                  <a:cubicBezTo>
                    <a:pt x="0" y="130"/>
                    <a:pt x="1" y="128"/>
                    <a:pt x="2" y="126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9" y="18"/>
                    <a:pt x="51" y="15"/>
                    <a:pt x="53" y="13"/>
                  </a:cubicBezTo>
                  <a:cubicBezTo>
                    <a:pt x="55" y="11"/>
                    <a:pt x="59" y="10"/>
                    <a:pt x="62" y="9"/>
                  </a:cubicBezTo>
                  <a:cubicBezTo>
                    <a:pt x="65" y="9"/>
                    <a:pt x="98" y="0"/>
                    <a:pt x="130" y="11"/>
                  </a:cubicBezTo>
                  <a:cubicBezTo>
                    <a:pt x="163" y="22"/>
                    <a:pt x="179" y="45"/>
                    <a:pt x="181" y="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Freeform 85"/>
            <p:cNvSpPr/>
            <p:nvPr/>
          </p:nvSpPr>
          <p:spPr bwMode="auto">
            <a:xfrm>
              <a:off x="6115050" y="2903538"/>
              <a:ext cx="400050" cy="747713"/>
            </a:xfrm>
            <a:custGeom>
              <a:avLst/>
              <a:gdLst>
                <a:gd name="T0" fmla="*/ 44 w 106"/>
                <a:gd name="T1" fmla="*/ 119 h 197"/>
                <a:gd name="T2" fmla="*/ 3 w 106"/>
                <a:gd name="T3" fmla="*/ 187 h 197"/>
                <a:gd name="T4" fmla="*/ 0 w 106"/>
                <a:gd name="T5" fmla="*/ 197 h 197"/>
                <a:gd name="T6" fmla="*/ 0 w 106"/>
                <a:gd name="T7" fmla="*/ 83 h 197"/>
                <a:gd name="T8" fmla="*/ 1 w 106"/>
                <a:gd name="T9" fmla="*/ 64 h 197"/>
                <a:gd name="T10" fmla="*/ 16 w 106"/>
                <a:gd name="T11" fmla="*/ 29 h 197"/>
                <a:gd name="T12" fmla="*/ 49 w 106"/>
                <a:gd name="T13" fmla="*/ 1 h 197"/>
                <a:gd name="T14" fmla="*/ 54 w 106"/>
                <a:gd name="T15" fmla="*/ 0 h 197"/>
                <a:gd name="T16" fmla="*/ 64 w 106"/>
                <a:gd name="T17" fmla="*/ 6 h 197"/>
                <a:gd name="T18" fmla="*/ 85 w 106"/>
                <a:gd name="T19" fmla="*/ 42 h 197"/>
                <a:gd name="T20" fmla="*/ 86 w 106"/>
                <a:gd name="T21" fmla="*/ 42 h 197"/>
                <a:gd name="T22" fmla="*/ 104 w 106"/>
                <a:gd name="T23" fmla="*/ 74 h 197"/>
                <a:gd name="T24" fmla="*/ 105 w 106"/>
                <a:gd name="T25" fmla="*/ 82 h 197"/>
                <a:gd name="T26" fmla="*/ 99 w 106"/>
                <a:gd name="T27" fmla="*/ 87 h 197"/>
                <a:gd name="T28" fmla="*/ 44 w 106"/>
                <a:gd name="T29" fmla="*/ 11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97">
                  <a:moveTo>
                    <a:pt x="44" y="119"/>
                  </a:moveTo>
                  <a:cubicBezTo>
                    <a:pt x="25" y="137"/>
                    <a:pt x="12" y="156"/>
                    <a:pt x="3" y="18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77"/>
                    <a:pt x="0" y="69"/>
                    <a:pt x="1" y="64"/>
                  </a:cubicBezTo>
                  <a:cubicBezTo>
                    <a:pt x="1" y="63"/>
                    <a:pt x="3" y="47"/>
                    <a:pt x="16" y="29"/>
                  </a:cubicBezTo>
                  <a:cubicBezTo>
                    <a:pt x="30" y="11"/>
                    <a:pt x="48" y="1"/>
                    <a:pt x="49" y="1"/>
                  </a:cubicBezTo>
                  <a:cubicBezTo>
                    <a:pt x="51" y="0"/>
                    <a:pt x="52" y="0"/>
                    <a:pt x="54" y="0"/>
                  </a:cubicBezTo>
                  <a:cubicBezTo>
                    <a:pt x="58" y="0"/>
                    <a:pt x="62" y="2"/>
                    <a:pt x="64" y="6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6" y="42"/>
                    <a:pt x="86" y="42"/>
                    <a:pt x="86" y="42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6" y="76"/>
                    <a:pt x="106" y="79"/>
                    <a:pt x="105" y="82"/>
                  </a:cubicBezTo>
                  <a:cubicBezTo>
                    <a:pt x="104" y="84"/>
                    <a:pt x="102" y="86"/>
                    <a:pt x="99" y="87"/>
                  </a:cubicBezTo>
                  <a:cubicBezTo>
                    <a:pt x="99" y="87"/>
                    <a:pt x="66" y="99"/>
                    <a:pt x="44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Freeform 86"/>
            <p:cNvSpPr/>
            <p:nvPr/>
          </p:nvSpPr>
          <p:spPr bwMode="auto">
            <a:xfrm>
              <a:off x="6194425" y="3529013"/>
              <a:ext cx="642938" cy="160338"/>
            </a:xfrm>
            <a:custGeom>
              <a:avLst/>
              <a:gdLst>
                <a:gd name="T0" fmla="*/ 155 w 170"/>
                <a:gd name="T1" fmla="*/ 11 h 42"/>
                <a:gd name="T2" fmla="*/ 154 w 170"/>
                <a:gd name="T3" fmla="*/ 10 h 42"/>
                <a:gd name="T4" fmla="*/ 153 w 170"/>
                <a:gd name="T5" fmla="*/ 10 h 42"/>
                <a:gd name="T6" fmla="*/ 108 w 170"/>
                <a:gd name="T7" fmla="*/ 0 h 42"/>
                <a:gd name="T8" fmla="*/ 85 w 170"/>
                <a:gd name="T9" fmla="*/ 3 h 42"/>
                <a:gd name="T10" fmla="*/ 11 w 170"/>
                <a:gd name="T11" fmla="*/ 35 h 42"/>
                <a:gd name="T12" fmla="*/ 11 w 170"/>
                <a:gd name="T13" fmla="*/ 36 h 42"/>
                <a:gd name="T14" fmla="*/ 7 w 170"/>
                <a:gd name="T15" fmla="*/ 38 h 42"/>
                <a:gd name="T16" fmla="*/ 3 w 170"/>
                <a:gd name="T17" fmla="*/ 40 h 42"/>
                <a:gd name="T18" fmla="*/ 1 w 170"/>
                <a:gd name="T19" fmla="*/ 42 h 42"/>
                <a:gd name="T20" fmla="*/ 0 w 170"/>
                <a:gd name="T21" fmla="*/ 42 h 42"/>
                <a:gd name="T22" fmla="*/ 161 w 170"/>
                <a:gd name="T23" fmla="*/ 42 h 42"/>
                <a:gd name="T24" fmla="*/ 169 w 170"/>
                <a:gd name="T25" fmla="*/ 38 h 42"/>
                <a:gd name="T26" fmla="*/ 167 w 170"/>
                <a:gd name="T27" fmla="*/ 28 h 42"/>
                <a:gd name="T28" fmla="*/ 155 w 170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42">
                  <a:moveTo>
                    <a:pt x="155" y="11"/>
                  </a:moveTo>
                  <a:cubicBezTo>
                    <a:pt x="155" y="11"/>
                    <a:pt x="154" y="10"/>
                    <a:pt x="154" y="10"/>
                  </a:cubicBezTo>
                  <a:cubicBezTo>
                    <a:pt x="153" y="10"/>
                    <a:pt x="153" y="10"/>
                    <a:pt x="153" y="10"/>
                  </a:cubicBezTo>
                  <a:cubicBezTo>
                    <a:pt x="152" y="9"/>
                    <a:pt x="132" y="0"/>
                    <a:pt x="108" y="0"/>
                  </a:cubicBezTo>
                  <a:cubicBezTo>
                    <a:pt x="100" y="0"/>
                    <a:pt x="92" y="1"/>
                    <a:pt x="85" y="3"/>
                  </a:cubicBezTo>
                  <a:cubicBezTo>
                    <a:pt x="46" y="15"/>
                    <a:pt x="15" y="33"/>
                    <a:pt x="11" y="35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6"/>
                    <a:pt x="9" y="37"/>
                    <a:pt x="7" y="38"/>
                  </a:cubicBezTo>
                  <a:cubicBezTo>
                    <a:pt x="6" y="39"/>
                    <a:pt x="4" y="40"/>
                    <a:pt x="3" y="40"/>
                  </a:cubicBezTo>
                  <a:cubicBezTo>
                    <a:pt x="2" y="41"/>
                    <a:pt x="2" y="41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61" y="42"/>
                    <a:pt x="161" y="42"/>
                    <a:pt x="161" y="42"/>
                  </a:cubicBezTo>
                  <a:cubicBezTo>
                    <a:pt x="165" y="42"/>
                    <a:pt x="167" y="41"/>
                    <a:pt x="169" y="38"/>
                  </a:cubicBezTo>
                  <a:cubicBezTo>
                    <a:pt x="170" y="35"/>
                    <a:pt x="169" y="32"/>
                    <a:pt x="167" y="28"/>
                  </a:cubicBezTo>
                  <a:cubicBezTo>
                    <a:pt x="167" y="28"/>
                    <a:pt x="162" y="20"/>
                    <a:pt x="155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8" name="Freeform 87"/>
            <p:cNvSpPr/>
            <p:nvPr/>
          </p:nvSpPr>
          <p:spPr bwMode="auto">
            <a:xfrm>
              <a:off x="5335588" y="3771901"/>
              <a:ext cx="1520825" cy="155575"/>
            </a:xfrm>
            <a:custGeom>
              <a:avLst/>
              <a:gdLst>
                <a:gd name="T0" fmla="*/ 402 w 402"/>
                <a:gd name="T1" fmla="*/ 24 h 41"/>
                <a:gd name="T2" fmla="*/ 385 w 402"/>
                <a:gd name="T3" fmla="*/ 41 h 41"/>
                <a:gd name="T4" fmla="*/ 382 w 402"/>
                <a:gd name="T5" fmla="*/ 41 h 41"/>
                <a:gd name="T6" fmla="*/ 232 w 402"/>
                <a:gd name="T7" fmla="*/ 28 h 41"/>
                <a:gd name="T8" fmla="*/ 217 w 402"/>
                <a:gd name="T9" fmla="*/ 34 h 41"/>
                <a:gd name="T10" fmla="*/ 216 w 402"/>
                <a:gd name="T11" fmla="*/ 35 h 41"/>
                <a:gd name="T12" fmla="*/ 201 w 402"/>
                <a:gd name="T13" fmla="*/ 40 h 41"/>
                <a:gd name="T14" fmla="*/ 201 w 402"/>
                <a:gd name="T15" fmla="*/ 40 h 41"/>
                <a:gd name="T16" fmla="*/ 186 w 402"/>
                <a:gd name="T17" fmla="*/ 35 h 41"/>
                <a:gd name="T18" fmla="*/ 185 w 402"/>
                <a:gd name="T19" fmla="*/ 34 h 41"/>
                <a:gd name="T20" fmla="*/ 170 w 402"/>
                <a:gd name="T21" fmla="*/ 28 h 41"/>
                <a:gd name="T22" fmla="*/ 20 w 402"/>
                <a:gd name="T23" fmla="*/ 41 h 41"/>
                <a:gd name="T24" fmla="*/ 17 w 402"/>
                <a:gd name="T25" fmla="*/ 41 h 41"/>
                <a:gd name="T26" fmla="*/ 0 w 402"/>
                <a:gd name="T27" fmla="*/ 24 h 41"/>
                <a:gd name="T28" fmla="*/ 16 w 402"/>
                <a:gd name="T29" fmla="*/ 7 h 41"/>
                <a:gd name="T30" fmla="*/ 17 w 402"/>
                <a:gd name="T31" fmla="*/ 7 h 41"/>
                <a:gd name="T32" fmla="*/ 164 w 402"/>
                <a:gd name="T33" fmla="*/ 0 h 41"/>
                <a:gd name="T34" fmla="*/ 177 w 402"/>
                <a:gd name="T35" fmla="*/ 6 h 41"/>
                <a:gd name="T36" fmla="*/ 182 w 402"/>
                <a:gd name="T37" fmla="*/ 6 h 41"/>
                <a:gd name="T38" fmla="*/ 194 w 402"/>
                <a:gd name="T39" fmla="*/ 0 h 41"/>
                <a:gd name="T40" fmla="*/ 208 w 402"/>
                <a:gd name="T41" fmla="*/ 0 h 41"/>
                <a:gd name="T42" fmla="*/ 220 w 402"/>
                <a:gd name="T43" fmla="*/ 6 h 41"/>
                <a:gd name="T44" fmla="*/ 225 w 402"/>
                <a:gd name="T45" fmla="*/ 6 h 41"/>
                <a:gd name="T46" fmla="*/ 238 w 402"/>
                <a:gd name="T47" fmla="*/ 0 h 41"/>
                <a:gd name="T48" fmla="*/ 385 w 402"/>
                <a:gd name="T49" fmla="*/ 7 h 41"/>
                <a:gd name="T50" fmla="*/ 386 w 402"/>
                <a:gd name="T51" fmla="*/ 7 h 41"/>
                <a:gd name="T52" fmla="*/ 402 w 402"/>
                <a:gd name="T5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2" h="41">
                  <a:moveTo>
                    <a:pt x="402" y="24"/>
                  </a:moveTo>
                  <a:cubicBezTo>
                    <a:pt x="402" y="33"/>
                    <a:pt x="394" y="41"/>
                    <a:pt x="385" y="41"/>
                  </a:cubicBezTo>
                  <a:cubicBezTo>
                    <a:pt x="384" y="41"/>
                    <a:pt x="383" y="41"/>
                    <a:pt x="382" y="41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227" y="28"/>
                    <a:pt x="220" y="31"/>
                    <a:pt x="217" y="34"/>
                  </a:cubicBezTo>
                  <a:cubicBezTo>
                    <a:pt x="217" y="34"/>
                    <a:pt x="217" y="34"/>
                    <a:pt x="216" y="35"/>
                  </a:cubicBezTo>
                  <a:cubicBezTo>
                    <a:pt x="214" y="38"/>
                    <a:pt x="208" y="40"/>
                    <a:pt x="201" y="40"/>
                  </a:cubicBezTo>
                  <a:cubicBezTo>
                    <a:pt x="201" y="40"/>
                    <a:pt x="201" y="40"/>
                    <a:pt x="201" y="40"/>
                  </a:cubicBezTo>
                  <a:cubicBezTo>
                    <a:pt x="194" y="40"/>
                    <a:pt x="188" y="38"/>
                    <a:pt x="186" y="35"/>
                  </a:cubicBezTo>
                  <a:cubicBezTo>
                    <a:pt x="185" y="34"/>
                    <a:pt x="185" y="34"/>
                    <a:pt x="185" y="34"/>
                  </a:cubicBezTo>
                  <a:cubicBezTo>
                    <a:pt x="182" y="31"/>
                    <a:pt x="175" y="28"/>
                    <a:pt x="170" y="28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1"/>
                    <a:pt x="18" y="41"/>
                    <a:pt x="17" y="41"/>
                  </a:cubicBezTo>
                  <a:cubicBezTo>
                    <a:pt x="8" y="41"/>
                    <a:pt x="0" y="33"/>
                    <a:pt x="0" y="24"/>
                  </a:cubicBezTo>
                  <a:cubicBezTo>
                    <a:pt x="0" y="15"/>
                    <a:pt x="7" y="8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9" y="0"/>
                    <a:pt x="175" y="2"/>
                    <a:pt x="177" y="6"/>
                  </a:cubicBezTo>
                  <a:cubicBezTo>
                    <a:pt x="178" y="10"/>
                    <a:pt x="181" y="10"/>
                    <a:pt x="182" y="6"/>
                  </a:cubicBezTo>
                  <a:cubicBezTo>
                    <a:pt x="183" y="2"/>
                    <a:pt x="189" y="0"/>
                    <a:pt x="194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3" y="0"/>
                    <a:pt x="219" y="2"/>
                    <a:pt x="220" y="6"/>
                  </a:cubicBezTo>
                  <a:cubicBezTo>
                    <a:pt x="221" y="10"/>
                    <a:pt x="224" y="10"/>
                    <a:pt x="225" y="6"/>
                  </a:cubicBezTo>
                  <a:cubicBezTo>
                    <a:pt x="227" y="2"/>
                    <a:pt x="233" y="0"/>
                    <a:pt x="238" y="0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6" y="7"/>
                    <a:pt x="386" y="7"/>
                    <a:pt x="386" y="7"/>
                  </a:cubicBezTo>
                  <a:cubicBezTo>
                    <a:pt x="395" y="8"/>
                    <a:pt x="402" y="15"/>
                    <a:pt x="40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9" name="Freeform 88"/>
            <p:cNvSpPr>
              <a:spLocks noEditPoints="1"/>
            </p:cNvSpPr>
            <p:nvPr/>
          </p:nvSpPr>
          <p:spPr bwMode="auto">
            <a:xfrm>
              <a:off x="5302250" y="3733801"/>
              <a:ext cx="1587500" cy="227013"/>
            </a:xfrm>
            <a:custGeom>
              <a:avLst/>
              <a:gdLst>
                <a:gd name="T0" fmla="*/ 394 w 420"/>
                <a:gd name="T1" fmla="*/ 60 h 60"/>
                <a:gd name="T2" fmla="*/ 394 w 420"/>
                <a:gd name="T3" fmla="*/ 60 h 60"/>
                <a:gd name="T4" fmla="*/ 391 w 420"/>
                <a:gd name="T5" fmla="*/ 60 h 60"/>
                <a:gd name="T6" fmla="*/ 390 w 420"/>
                <a:gd name="T7" fmla="*/ 60 h 60"/>
                <a:gd name="T8" fmla="*/ 240 w 420"/>
                <a:gd name="T9" fmla="*/ 47 h 60"/>
                <a:gd name="T10" fmla="*/ 240 w 420"/>
                <a:gd name="T11" fmla="*/ 47 h 60"/>
                <a:gd name="T12" fmla="*/ 235 w 420"/>
                <a:gd name="T13" fmla="*/ 49 h 60"/>
                <a:gd name="T14" fmla="*/ 235 w 420"/>
                <a:gd name="T15" fmla="*/ 52 h 60"/>
                <a:gd name="T16" fmla="*/ 230 w 420"/>
                <a:gd name="T17" fmla="*/ 53 h 60"/>
                <a:gd name="T18" fmla="*/ 210 w 420"/>
                <a:gd name="T19" fmla="*/ 59 h 60"/>
                <a:gd name="T20" fmla="*/ 210 w 420"/>
                <a:gd name="T21" fmla="*/ 59 h 60"/>
                <a:gd name="T22" fmla="*/ 190 w 420"/>
                <a:gd name="T23" fmla="*/ 53 h 60"/>
                <a:gd name="T24" fmla="*/ 186 w 420"/>
                <a:gd name="T25" fmla="*/ 52 h 60"/>
                <a:gd name="T26" fmla="*/ 185 w 420"/>
                <a:gd name="T27" fmla="*/ 49 h 60"/>
                <a:gd name="T28" fmla="*/ 180 w 420"/>
                <a:gd name="T29" fmla="*/ 47 h 60"/>
                <a:gd name="T30" fmla="*/ 29 w 420"/>
                <a:gd name="T31" fmla="*/ 60 h 60"/>
                <a:gd name="T32" fmla="*/ 26 w 420"/>
                <a:gd name="T33" fmla="*/ 60 h 60"/>
                <a:gd name="T34" fmla="*/ 0 w 420"/>
                <a:gd name="T35" fmla="*/ 34 h 60"/>
                <a:gd name="T36" fmla="*/ 25 w 420"/>
                <a:gd name="T37" fmla="*/ 8 h 60"/>
                <a:gd name="T38" fmla="*/ 25 w 420"/>
                <a:gd name="T39" fmla="*/ 8 h 60"/>
                <a:gd name="T40" fmla="*/ 173 w 420"/>
                <a:gd name="T41" fmla="*/ 1 h 60"/>
                <a:gd name="T42" fmla="*/ 188 w 420"/>
                <a:gd name="T43" fmla="*/ 5 h 60"/>
                <a:gd name="T44" fmla="*/ 203 w 420"/>
                <a:gd name="T45" fmla="*/ 0 h 60"/>
                <a:gd name="T46" fmla="*/ 217 w 420"/>
                <a:gd name="T47" fmla="*/ 0 h 60"/>
                <a:gd name="T48" fmla="*/ 232 w 420"/>
                <a:gd name="T49" fmla="*/ 5 h 60"/>
                <a:gd name="T50" fmla="*/ 247 w 420"/>
                <a:gd name="T51" fmla="*/ 1 h 60"/>
                <a:gd name="T52" fmla="*/ 395 w 420"/>
                <a:gd name="T53" fmla="*/ 8 h 60"/>
                <a:gd name="T54" fmla="*/ 420 w 420"/>
                <a:gd name="T55" fmla="*/ 34 h 60"/>
                <a:gd name="T56" fmla="*/ 394 w 420"/>
                <a:gd name="T57" fmla="*/ 60 h 60"/>
                <a:gd name="T58" fmla="*/ 26 w 420"/>
                <a:gd name="T59" fmla="*/ 26 h 60"/>
                <a:gd name="T60" fmla="*/ 18 w 420"/>
                <a:gd name="T61" fmla="*/ 34 h 60"/>
                <a:gd name="T62" fmla="*/ 26 w 420"/>
                <a:gd name="T63" fmla="*/ 42 h 60"/>
                <a:gd name="T64" fmla="*/ 26 w 420"/>
                <a:gd name="T65" fmla="*/ 42 h 60"/>
                <a:gd name="T66" fmla="*/ 28 w 420"/>
                <a:gd name="T67" fmla="*/ 42 h 60"/>
                <a:gd name="T68" fmla="*/ 178 w 420"/>
                <a:gd name="T69" fmla="*/ 29 h 60"/>
                <a:gd name="T70" fmla="*/ 180 w 420"/>
                <a:gd name="T71" fmla="*/ 29 h 60"/>
                <a:gd name="T72" fmla="*/ 199 w 420"/>
                <a:gd name="T73" fmla="*/ 36 h 60"/>
                <a:gd name="T74" fmla="*/ 200 w 420"/>
                <a:gd name="T75" fmla="*/ 36 h 60"/>
                <a:gd name="T76" fmla="*/ 202 w 420"/>
                <a:gd name="T77" fmla="*/ 39 h 60"/>
                <a:gd name="T78" fmla="*/ 210 w 420"/>
                <a:gd name="T79" fmla="*/ 41 h 60"/>
                <a:gd name="T80" fmla="*/ 210 w 420"/>
                <a:gd name="T81" fmla="*/ 41 h 60"/>
                <a:gd name="T82" fmla="*/ 218 w 420"/>
                <a:gd name="T83" fmla="*/ 39 h 60"/>
                <a:gd name="T84" fmla="*/ 220 w 420"/>
                <a:gd name="T85" fmla="*/ 36 h 60"/>
                <a:gd name="T86" fmla="*/ 221 w 420"/>
                <a:gd name="T87" fmla="*/ 36 h 60"/>
                <a:gd name="T88" fmla="*/ 242 w 420"/>
                <a:gd name="T89" fmla="*/ 29 h 60"/>
                <a:gd name="T90" fmla="*/ 392 w 420"/>
                <a:gd name="T91" fmla="*/ 42 h 60"/>
                <a:gd name="T92" fmla="*/ 394 w 420"/>
                <a:gd name="T93" fmla="*/ 42 h 60"/>
                <a:gd name="T94" fmla="*/ 402 w 420"/>
                <a:gd name="T95" fmla="*/ 34 h 60"/>
                <a:gd name="T96" fmla="*/ 395 w 420"/>
                <a:gd name="T97" fmla="*/ 26 h 60"/>
                <a:gd name="T98" fmla="*/ 394 w 420"/>
                <a:gd name="T99" fmla="*/ 26 h 60"/>
                <a:gd name="T100" fmla="*/ 246 w 420"/>
                <a:gd name="T101" fmla="*/ 19 h 60"/>
                <a:gd name="T102" fmla="*/ 246 w 420"/>
                <a:gd name="T103" fmla="*/ 19 h 60"/>
                <a:gd name="T104" fmla="*/ 242 w 420"/>
                <a:gd name="T105" fmla="*/ 20 h 60"/>
                <a:gd name="T106" fmla="*/ 231 w 420"/>
                <a:gd name="T107" fmla="*/ 28 h 60"/>
                <a:gd name="T108" fmla="*/ 221 w 420"/>
                <a:gd name="T109" fmla="*/ 20 h 60"/>
                <a:gd name="T110" fmla="*/ 217 w 420"/>
                <a:gd name="T111" fmla="*/ 19 h 60"/>
                <a:gd name="T112" fmla="*/ 203 w 420"/>
                <a:gd name="T113" fmla="*/ 19 h 60"/>
                <a:gd name="T114" fmla="*/ 199 w 420"/>
                <a:gd name="T115" fmla="*/ 20 h 60"/>
                <a:gd name="T116" fmla="*/ 189 w 420"/>
                <a:gd name="T117" fmla="*/ 28 h 60"/>
                <a:gd name="T118" fmla="*/ 178 w 420"/>
                <a:gd name="T119" fmla="*/ 20 h 60"/>
                <a:gd name="T120" fmla="*/ 174 w 420"/>
                <a:gd name="T121" fmla="*/ 19 h 60"/>
                <a:gd name="T122" fmla="*/ 26 w 420"/>
                <a:gd name="T123" fmla="*/ 26 h 60"/>
                <a:gd name="T124" fmla="*/ 26 w 420"/>
                <a:gd name="T125" fmla="*/ 2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0" h="60">
                  <a:moveTo>
                    <a:pt x="394" y="60"/>
                  </a:moveTo>
                  <a:cubicBezTo>
                    <a:pt x="394" y="60"/>
                    <a:pt x="394" y="60"/>
                    <a:pt x="394" y="60"/>
                  </a:cubicBezTo>
                  <a:cubicBezTo>
                    <a:pt x="393" y="60"/>
                    <a:pt x="392" y="60"/>
                    <a:pt x="391" y="60"/>
                  </a:cubicBezTo>
                  <a:cubicBezTo>
                    <a:pt x="390" y="60"/>
                    <a:pt x="390" y="60"/>
                    <a:pt x="390" y="60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38" y="47"/>
                    <a:pt x="236" y="48"/>
                    <a:pt x="235" y="49"/>
                  </a:cubicBezTo>
                  <a:cubicBezTo>
                    <a:pt x="235" y="52"/>
                    <a:pt x="235" y="52"/>
                    <a:pt x="235" y="52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25" y="57"/>
                    <a:pt x="218" y="59"/>
                    <a:pt x="210" y="59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02" y="59"/>
                    <a:pt x="195" y="57"/>
                    <a:pt x="190" y="53"/>
                  </a:cubicBezTo>
                  <a:cubicBezTo>
                    <a:pt x="186" y="52"/>
                    <a:pt x="186" y="52"/>
                    <a:pt x="186" y="52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84" y="48"/>
                    <a:pt x="182" y="47"/>
                    <a:pt x="180" y="47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12" y="60"/>
                    <a:pt x="0" y="48"/>
                    <a:pt x="0" y="34"/>
                  </a:cubicBezTo>
                  <a:cubicBezTo>
                    <a:pt x="0" y="20"/>
                    <a:pt x="11" y="9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173" y="1"/>
                    <a:pt x="173" y="1"/>
                    <a:pt x="173" y="1"/>
                  </a:cubicBezTo>
                  <a:cubicBezTo>
                    <a:pt x="178" y="1"/>
                    <a:pt x="184" y="2"/>
                    <a:pt x="188" y="5"/>
                  </a:cubicBezTo>
                  <a:cubicBezTo>
                    <a:pt x="192" y="2"/>
                    <a:pt x="197" y="0"/>
                    <a:pt x="203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23" y="0"/>
                    <a:pt x="228" y="2"/>
                    <a:pt x="232" y="5"/>
                  </a:cubicBezTo>
                  <a:cubicBezTo>
                    <a:pt x="236" y="2"/>
                    <a:pt x="242" y="1"/>
                    <a:pt x="247" y="1"/>
                  </a:cubicBezTo>
                  <a:cubicBezTo>
                    <a:pt x="395" y="8"/>
                    <a:pt x="395" y="8"/>
                    <a:pt x="395" y="8"/>
                  </a:cubicBezTo>
                  <a:cubicBezTo>
                    <a:pt x="409" y="9"/>
                    <a:pt x="420" y="20"/>
                    <a:pt x="420" y="34"/>
                  </a:cubicBezTo>
                  <a:cubicBezTo>
                    <a:pt x="420" y="48"/>
                    <a:pt x="408" y="60"/>
                    <a:pt x="394" y="60"/>
                  </a:cubicBezTo>
                  <a:close/>
                  <a:moveTo>
                    <a:pt x="26" y="26"/>
                  </a:moveTo>
                  <a:cubicBezTo>
                    <a:pt x="21" y="26"/>
                    <a:pt x="18" y="30"/>
                    <a:pt x="18" y="34"/>
                  </a:cubicBezTo>
                  <a:cubicBezTo>
                    <a:pt x="18" y="38"/>
                    <a:pt x="22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2"/>
                    <a:pt x="28" y="42"/>
                    <a:pt x="28" y="42"/>
                  </a:cubicBezTo>
                  <a:cubicBezTo>
                    <a:pt x="178" y="29"/>
                    <a:pt x="178" y="29"/>
                    <a:pt x="178" y="29"/>
                  </a:cubicBezTo>
                  <a:cubicBezTo>
                    <a:pt x="179" y="29"/>
                    <a:pt x="179" y="29"/>
                    <a:pt x="180" y="29"/>
                  </a:cubicBezTo>
                  <a:cubicBezTo>
                    <a:pt x="187" y="29"/>
                    <a:pt x="194" y="32"/>
                    <a:pt x="199" y="36"/>
                  </a:cubicBezTo>
                  <a:cubicBezTo>
                    <a:pt x="200" y="36"/>
                    <a:pt x="200" y="36"/>
                    <a:pt x="200" y="36"/>
                  </a:cubicBezTo>
                  <a:cubicBezTo>
                    <a:pt x="202" y="39"/>
                    <a:pt x="202" y="39"/>
                    <a:pt x="202" y="39"/>
                  </a:cubicBezTo>
                  <a:cubicBezTo>
                    <a:pt x="202" y="40"/>
                    <a:pt x="205" y="41"/>
                    <a:pt x="210" y="41"/>
                  </a:cubicBezTo>
                  <a:cubicBezTo>
                    <a:pt x="210" y="41"/>
                    <a:pt x="210" y="41"/>
                    <a:pt x="210" y="41"/>
                  </a:cubicBezTo>
                  <a:cubicBezTo>
                    <a:pt x="215" y="41"/>
                    <a:pt x="218" y="40"/>
                    <a:pt x="218" y="39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7" y="32"/>
                    <a:pt x="235" y="29"/>
                    <a:pt x="242" y="29"/>
                  </a:cubicBezTo>
                  <a:cubicBezTo>
                    <a:pt x="392" y="42"/>
                    <a:pt x="392" y="42"/>
                    <a:pt x="392" y="42"/>
                  </a:cubicBezTo>
                  <a:cubicBezTo>
                    <a:pt x="392" y="42"/>
                    <a:pt x="393" y="42"/>
                    <a:pt x="394" y="42"/>
                  </a:cubicBezTo>
                  <a:cubicBezTo>
                    <a:pt x="398" y="42"/>
                    <a:pt x="402" y="38"/>
                    <a:pt x="402" y="34"/>
                  </a:cubicBezTo>
                  <a:cubicBezTo>
                    <a:pt x="402" y="30"/>
                    <a:pt x="399" y="26"/>
                    <a:pt x="395" y="26"/>
                  </a:cubicBezTo>
                  <a:cubicBezTo>
                    <a:pt x="394" y="26"/>
                    <a:pt x="394" y="26"/>
                    <a:pt x="394" y="26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4" y="19"/>
                    <a:pt x="243" y="20"/>
                    <a:pt x="242" y="20"/>
                  </a:cubicBezTo>
                  <a:cubicBezTo>
                    <a:pt x="239" y="27"/>
                    <a:pt x="234" y="28"/>
                    <a:pt x="231" y="28"/>
                  </a:cubicBezTo>
                  <a:cubicBezTo>
                    <a:pt x="227" y="28"/>
                    <a:pt x="223" y="25"/>
                    <a:pt x="221" y="20"/>
                  </a:cubicBezTo>
                  <a:cubicBezTo>
                    <a:pt x="220" y="19"/>
                    <a:pt x="219" y="19"/>
                    <a:pt x="217" y="19"/>
                  </a:cubicBezTo>
                  <a:cubicBezTo>
                    <a:pt x="203" y="19"/>
                    <a:pt x="203" y="19"/>
                    <a:pt x="203" y="19"/>
                  </a:cubicBezTo>
                  <a:cubicBezTo>
                    <a:pt x="201" y="19"/>
                    <a:pt x="200" y="19"/>
                    <a:pt x="199" y="20"/>
                  </a:cubicBezTo>
                  <a:cubicBezTo>
                    <a:pt x="197" y="25"/>
                    <a:pt x="193" y="28"/>
                    <a:pt x="189" y="28"/>
                  </a:cubicBezTo>
                  <a:cubicBezTo>
                    <a:pt x="186" y="28"/>
                    <a:pt x="181" y="27"/>
                    <a:pt x="178" y="20"/>
                  </a:cubicBezTo>
                  <a:cubicBezTo>
                    <a:pt x="177" y="20"/>
                    <a:pt x="176" y="19"/>
                    <a:pt x="174" y="19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Freeform 89"/>
            <p:cNvSpPr/>
            <p:nvPr/>
          </p:nvSpPr>
          <p:spPr bwMode="auto">
            <a:xfrm>
              <a:off x="5354638" y="3525838"/>
              <a:ext cx="669925" cy="163513"/>
            </a:xfrm>
            <a:custGeom>
              <a:avLst/>
              <a:gdLst>
                <a:gd name="T0" fmla="*/ 169 w 177"/>
                <a:gd name="T1" fmla="*/ 37 h 43"/>
                <a:gd name="T2" fmla="*/ 168 w 177"/>
                <a:gd name="T3" fmla="*/ 36 h 43"/>
                <a:gd name="T4" fmla="*/ 92 w 177"/>
                <a:gd name="T5" fmla="*/ 1 h 43"/>
                <a:gd name="T6" fmla="*/ 75 w 177"/>
                <a:gd name="T7" fmla="*/ 0 h 43"/>
                <a:gd name="T8" fmla="*/ 18 w 177"/>
                <a:gd name="T9" fmla="*/ 15 h 43"/>
                <a:gd name="T10" fmla="*/ 3 w 177"/>
                <a:gd name="T11" fmla="*/ 29 h 43"/>
                <a:gd name="T12" fmla="*/ 1 w 177"/>
                <a:gd name="T13" fmla="*/ 39 h 43"/>
                <a:gd name="T14" fmla="*/ 9 w 177"/>
                <a:gd name="T15" fmla="*/ 43 h 43"/>
                <a:gd name="T16" fmla="*/ 177 w 177"/>
                <a:gd name="T17" fmla="*/ 43 h 43"/>
                <a:gd name="T18" fmla="*/ 169 w 177"/>
                <a:gd name="T19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43">
                  <a:moveTo>
                    <a:pt x="169" y="37"/>
                  </a:moveTo>
                  <a:cubicBezTo>
                    <a:pt x="168" y="36"/>
                    <a:pt x="168" y="36"/>
                    <a:pt x="168" y="36"/>
                  </a:cubicBezTo>
                  <a:cubicBezTo>
                    <a:pt x="141" y="16"/>
                    <a:pt x="115" y="5"/>
                    <a:pt x="92" y="1"/>
                  </a:cubicBezTo>
                  <a:cubicBezTo>
                    <a:pt x="87" y="1"/>
                    <a:pt x="81" y="0"/>
                    <a:pt x="75" y="0"/>
                  </a:cubicBezTo>
                  <a:cubicBezTo>
                    <a:pt x="40" y="0"/>
                    <a:pt x="18" y="15"/>
                    <a:pt x="18" y="15"/>
                  </a:cubicBezTo>
                  <a:cubicBezTo>
                    <a:pt x="16" y="16"/>
                    <a:pt x="6" y="23"/>
                    <a:pt x="3" y="29"/>
                  </a:cubicBezTo>
                  <a:cubicBezTo>
                    <a:pt x="1" y="33"/>
                    <a:pt x="0" y="36"/>
                    <a:pt x="1" y="39"/>
                  </a:cubicBezTo>
                  <a:cubicBezTo>
                    <a:pt x="3" y="42"/>
                    <a:pt x="5" y="43"/>
                    <a:pt x="9" y="43"/>
                  </a:cubicBezTo>
                  <a:cubicBezTo>
                    <a:pt x="177" y="43"/>
                    <a:pt x="177" y="43"/>
                    <a:pt x="177" y="43"/>
                  </a:cubicBezTo>
                  <a:cubicBezTo>
                    <a:pt x="174" y="40"/>
                    <a:pt x="170" y="37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Freeform 90"/>
            <p:cNvSpPr/>
            <p:nvPr/>
          </p:nvSpPr>
          <p:spPr bwMode="auto">
            <a:xfrm>
              <a:off x="6175375" y="3063876"/>
              <a:ext cx="654050" cy="571500"/>
            </a:xfrm>
            <a:custGeom>
              <a:avLst/>
              <a:gdLst>
                <a:gd name="T0" fmla="*/ 171 w 173"/>
                <a:gd name="T1" fmla="*/ 114 h 151"/>
                <a:gd name="T2" fmla="*/ 157 w 173"/>
                <a:gd name="T3" fmla="*/ 87 h 151"/>
                <a:gd name="T4" fmla="*/ 157 w 173"/>
                <a:gd name="T5" fmla="*/ 86 h 151"/>
                <a:gd name="T6" fmla="*/ 123 w 173"/>
                <a:gd name="T7" fmla="*/ 21 h 151"/>
                <a:gd name="T8" fmla="*/ 116 w 173"/>
                <a:gd name="T9" fmla="*/ 8 h 151"/>
                <a:gd name="T10" fmla="*/ 115 w 173"/>
                <a:gd name="T11" fmla="*/ 7 h 151"/>
                <a:gd name="T12" fmla="*/ 87 w 173"/>
                <a:gd name="T13" fmla="*/ 0 h 151"/>
                <a:gd name="T14" fmla="*/ 101 w 173"/>
                <a:gd name="T15" fmla="*/ 24 h 151"/>
                <a:gd name="T16" fmla="*/ 103 w 173"/>
                <a:gd name="T17" fmla="*/ 45 h 151"/>
                <a:gd name="T18" fmla="*/ 88 w 173"/>
                <a:gd name="T19" fmla="*/ 59 h 151"/>
                <a:gd name="T20" fmla="*/ 38 w 173"/>
                <a:gd name="T21" fmla="*/ 87 h 151"/>
                <a:gd name="T22" fmla="*/ 1 w 173"/>
                <a:gd name="T23" fmla="*/ 149 h 151"/>
                <a:gd name="T24" fmla="*/ 0 w 173"/>
                <a:gd name="T25" fmla="*/ 151 h 151"/>
                <a:gd name="T26" fmla="*/ 1 w 173"/>
                <a:gd name="T27" fmla="*/ 151 h 151"/>
                <a:gd name="T28" fmla="*/ 9 w 173"/>
                <a:gd name="T29" fmla="*/ 146 h 151"/>
                <a:gd name="T30" fmla="*/ 86 w 173"/>
                <a:gd name="T31" fmla="*/ 112 h 151"/>
                <a:gd name="T32" fmla="*/ 113 w 173"/>
                <a:gd name="T33" fmla="*/ 109 h 151"/>
                <a:gd name="T34" fmla="*/ 165 w 173"/>
                <a:gd name="T35" fmla="*/ 120 h 151"/>
                <a:gd name="T36" fmla="*/ 169 w 173"/>
                <a:gd name="T37" fmla="*/ 121 h 151"/>
                <a:gd name="T38" fmla="*/ 172 w 173"/>
                <a:gd name="T39" fmla="*/ 120 h 151"/>
                <a:gd name="T40" fmla="*/ 171 w 173"/>
                <a:gd name="T41" fmla="*/ 11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3" h="151">
                  <a:moveTo>
                    <a:pt x="171" y="114"/>
                  </a:moveTo>
                  <a:cubicBezTo>
                    <a:pt x="157" y="87"/>
                    <a:pt x="157" y="87"/>
                    <a:pt x="157" y="87"/>
                  </a:cubicBezTo>
                  <a:cubicBezTo>
                    <a:pt x="157" y="86"/>
                    <a:pt x="157" y="86"/>
                    <a:pt x="157" y="86"/>
                  </a:cubicBezTo>
                  <a:cubicBezTo>
                    <a:pt x="123" y="21"/>
                    <a:pt x="123" y="21"/>
                    <a:pt x="123" y="21"/>
                  </a:cubicBezTo>
                  <a:cubicBezTo>
                    <a:pt x="120" y="17"/>
                    <a:pt x="117" y="11"/>
                    <a:pt x="116" y="8"/>
                  </a:cubicBezTo>
                  <a:cubicBezTo>
                    <a:pt x="115" y="7"/>
                    <a:pt x="115" y="7"/>
                    <a:pt x="115" y="7"/>
                  </a:cubicBezTo>
                  <a:cubicBezTo>
                    <a:pt x="115" y="7"/>
                    <a:pt x="101" y="0"/>
                    <a:pt x="87" y="0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5" y="31"/>
                    <a:pt x="105" y="38"/>
                    <a:pt x="103" y="45"/>
                  </a:cubicBezTo>
                  <a:cubicBezTo>
                    <a:pt x="100" y="51"/>
                    <a:pt x="95" y="56"/>
                    <a:pt x="88" y="59"/>
                  </a:cubicBezTo>
                  <a:cubicBezTo>
                    <a:pt x="85" y="60"/>
                    <a:pt x="56" y="71"/>
                    <a:pt x="38" y="87"/>
                  </a:cubicBezTo>
                  <a:cubicBezTo>
                    <a:pt x="19" y="105"/>
                    <a:pt x="8" y="123"/>
                    <a:pt x="1" y="14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1"/>
                    <a:pt x="1" y="151"/>
                    <a:pt x="1" y="151"/>
                  </a:cubicBezTo>
                  <a:cubicBezTo>
                    <a:pt x="3" y="149"/>
                    <a:pt x="6" y="147"/>
                    <a:pt x="9" y="146"/>
                  </a:cubicBezTo>
                  <a:cubicBezTo>
                    <a:pt x="9" y="146"/>
                    <a:pt x="42" y="125"/>
                    <a:pt x="86" y="112"/>
                  </a:cubicBezTo>
                  <a:cubicBezTo>
                    <a:pt x="95" y="110"/>
                    <a:pt x="104" y="109"/>
                    <a:pt x="113" y="109"/>
                  </a:cubicBezTo>
                  <a:cubicBezTo>
                    <a:pt x="141" y="109"/>
                    <a:pt x="165" y="120"/>
                    <a:pt x="165" y="120"/>
                  </a:cubicBezTo>
                  <a:cubicBezTo>
                    <a:pt x="167" y="121"/>
                    <a:pt x="168" y="121"/>
                    <a:pt x="169" y="121"/>
                  </a:cubicBezTo>
                  <a:cubicBezTo>
                    <a:pt x="171" y="121"/>
                    <a:pt x="172" y="120"/>
                    <a:pt x="172" y="120"/>
                  </a:cubicBezTo>
                  <a:cubicBezTo>
                    <a:pt x="173" y="118"/>
                    <a:pt x="172" y="116"/>
                    <a:pt x="171" y="1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173" name="文本框 62"/>
          <p:cNvSpPr txBox="1"/>
          <p:nvPr/>
        </p:nvSpPr>
        <p:spPr>
          <a:xfrm>
            <a:off x="1336358" y="2921635"/>
            <a:ext cx="6711950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3000" b="1" dirty="0">
                <a:latin typeface="Arial" panose="020B0604020202020204" pitchFamily="34" charset="0"/>
                <a:ea typeface="黑体" panose="02010609060101010101" pitchFamily="49" charset="-122"/>
              </a:rPr>
              <a:t>《关于印发沈阳市人民设计师制度实施办法 （试行）的通知》政策解读</a:t>
            </a:r>
            <a:endParaRPr lang="zh-CN" altLang="en-US" sz="3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068" name="矩形 1067"/>
          <p:cNvSpPr/>
          <p:nvPr/>
        </p:nvSpPr>
        <p:spPr>
          <a:xfrm>
            <a:off x="1100138" y="2687638"/>
            <a:ext cx="7258050" cy="1585913"/>
          </a:xfrm>
          <a:prstGeom prst="rect">
            <a:avLst/>
          </a:prstGeom>
          <a:noFill/>
          <a:ln w="25400"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9" name="矩形 1068"/>
          <p:cNvSpPr/>
          <p:nvPr/>
        </p:nvSpPr>
        <p:spPr>
          <a:xfrm>
            <a:off x="8180388" y="4035425"/>
            <a:ext cx="357188" cy="35718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7900988" y="3878263"/>
            <a:ext cx="355600" cy="355600"/>
          </a:xfrm>
          <a:prstGeom prst="rect">
            <a:avLst/>
          </a:prstGeom>
          <a:solidFill>
            <a:srgbClr val="4B649F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981075" y="2532063"/>
            <a:ext cx="355600" cy="355600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1095375" y="2646363"/>
            <a:ext cx="355600" cy="355600"/>
          </a:xfrm>
          <a:prstGeom prst="rect">
            <a:avLst/>
          </a:prstGeom>
          <a:solidFill>
            <a:srgbClr val="4B649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任意多边形 10"/>
          <p:cNvSpPr/>
          <p:nvPr/>
        </p:nvSpPr>
        <p:spPr>
          <a:xfrm rot="5400000">
            <a:off x="1372235" y="-383540"/>
            <a:ext cx="685800" cy="3428365"/>
          </a:xfrm>
          <a:custGeom>
            <a:avLst/>
            <a:gdLst/>
            <a:ahLst/>
            <a:cxnLst>
              <a:cxn ang="0">
                <a:pos x="0" y="3676833"/>
              </a:cxn>
              <a:cxn ang="0">
                <a:pos x="0" y="196249"/>
              </a:cxn>
              <a:cxn ang="0">
                <a:pos x="6" y="196249"/>
              </a:cxn>
              <a:cxn ang="0">
                <a:pos x="422032" y="0"/>
              </a:cxn>
              <a:cxn ang="0">
                <a:pos x="844058" y="196249"/>
              </a:cxn>
              <a:cxn ang="0">
                <a:pos x="844055" y="196249"/>
              </a:cxn>
              <a:cxn ang="0">
                <a:pos x="844055" y="3676833"/>
              </a:cxn>
            </a:cxnLst>
            <a:pathLst>
              <a:path w="990604" h="5956738">
                <a:moveTo>
                  <a:pt x="0" y="5956738"/>
                </a:moveTo>
                <a:lnTo>
                  <a:pt x="0" y="317938"/>
                </a:lnTo>
                <a:lnTo>
                  <a:pt x="6" y="317938"/>
                </a:lnTo>
                <a:lnTo>
                  <a:pt x="495305" y="0"/>
                </a:lnTo>
                <a:lnTo>
                  <a:pt x="990604" y="317938"/>
                </a:lnTo>
                <a:lnTo>
                  <a:pt x="990601" y="317938"/>
                </a:lnTo>
                <a:lnTo>
                  <a:pt x="990601" y="5956738"/>
                </a:lnTo>
                <a:lnTo>
                  <a:pt x="0" y="5956738"/>
                </a:lnTo>
                <a:close/>
              </a:path>
            </a:pathLst>
          </a:custGeom>
          <a:solidFill>
            <a:srgbClr val="4B649F"/>
          </a:solidFill>
          <a:ln w="1270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242888" y="839788"/>
            <a:ext cx="1000125" cy="10001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56718" y="1071505"/>
            <a:ext cx="772463" cy="514462"/>
            <a:chOff x="5302250" y="2903538"/>
            <a:chExt cx="1587500" cy="1057276"/>
          </a:xfrm>
          <a:solidFill>
            <a:srgbClr val="4B649F"/>
          </a:solidFill>
        </p:grpSpPr>
        <p:sp>
          <p:nvSpPr>
            <p:cNvPr id="4" name="Freeform 84"/>
            <p:cNvSpPr/>
            <p:nvPr/>
          </p:nvSpPr>
          <p:spPr bwMode="auto">
            <a:xfrm>
              <a:off x="5362575" y="3040063"/>
              <a:ext cx="706438" cy="614363"/>
            </a:xfrm>
            <a:custGeom>
              <a:avLst/>
              <a:gdLst>
                <a:gd name="T0" fmla="*/ 181 w 187"/>
                <a:gd name="T1" fmla="*/ 49 h 162"/>
                <a:gd name="T2" fmla="*/ 187 w 187"/>
                <a:gd name="T3" fmla="*/ 66 h 162"/>
                <a:gd name="T4" fmla="*/ 187 w 187"/>
                <a:gd name="T5" fmla="*/ 162 h 162"/>
                <a:gd name="T6" fmla="*/ 176 w 187"/>
                <a:gd name="T7" fmla="*/ 153 h 162"/>
                <a:gd name="T8" fmla="*/ 92 w 187"/>
                <a:gd name="T9" fmla="*/ 115 h 162"/>
                <a:gd name="T10" fmla="*/ 73 w 187"/>
                <a:gd name="T11" fmla="*/ 114 h 162"/>
                <a:gd name="T12" fmla="*/ 8 w 187"/>
                <a:gd name="T13" fmla="*/ 131 h 162"/>
                <a:gd name="T14" fmla="*/ 1 w 187"/>
                <a:gd name="T15" fmla="*/ 131 h 162"/>
                <a:gd name="T16" fmla="*/ 2 w 187"/>
                <a:gd name="T17" fmla="*/ 126 h 162"/>
                <a:gd name="T18" fmla="*/ 26 w 187"/>
                <a:gd name="T19" fmla="*/ 70 h 162"/>
                <a:gd name="T20" fmla="*/ 48 w 187"/>
                <a:gd name="T21" fmla="*/ 20 h 162"/>
                <a:gd name="T22" fmla="*/ 53 w 187"/>
                <a:gd name="T23" fmla="*/ 13 h 162"/>
                <a:gd name="T24" fmla="*/ 62 w 187"/>
                <a:gd name="T25" fmla="*/ 9 h 162"/>
                <a:gd name="T26" fmla="*/ 130 w 187"/>
                <a:gd name="T27" fmla="*/ 11 h 162"/>
                <a:gd name="T28" fmla="*/ 181 w 187"/>
                <a:gd name="T29" fmla="*/ 4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7" h="162">
                  <a:moveTo>
                    <a:pt x="181" y="49"/>
                  </a:moveTo>
                  <a:cubicBezTo>
                    <a:pt x="184" y="54"/>
                    <a:pt x="187" y="60"/>
                    <a:pt x="187" y="66"/>
                  </a:cubicBezTo>
                  <a:cubicBezTo>
                    <a:pt x="187" y="162"/>
                    <a:pt x="187" y="162"/>
                    <a:pt x="187" y="162"/>
                  </a:cubicBezTo>
                  <a:cubicBezTo>
                    <a:pt x="187" y="162"/>
                    <a:pt x="178" y="154"/>
                    <a:pt x="176" y="153"/>
                  </a:cubicBezTo>
                  <a:cubicBezTo>
                    <a:pt x="168" y="148"/>
                    <a:pt x="133" y="120"/>
                    <a:pt x="92" y="115"/>
                  </a:cubicBezTo>
                  <a:cubicBezTo>
                    <a:pt x="86" y="114"/>
                    <a:pt x="79" y="114"/>
                    <a:pt x="73" y="114"/>
                  </a:cubicBezTo>
                  <a:cubicBezTo>
                    <a:pt x="32" y="114"/>
                    <a:pt x="8" y="131"/>
                    <a:pt x="8" y="131"/>
                  </a:cubicBezTo>
                  <a:cubicBezTo>
                    <a:pt x="5" y="133"/>
                    <a:pt x="2" y="133"/>
                    <a:pt x="1" y="131"/>
                  </a:cubicBezTo>
                  <a:cubicBezTo>
                    <a:pt x="0" y="130"/>
                    <a:pt x="1" y="128"/>
                    <a:pt x="2" y="126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9" y="18"/>
                    <a:pt x="51" y="15"/>
                    <a:pt x="53" y="13"/>
                  </a:cubicBezTo>
                  <a:cubicBezTo>
                    <a:pt x="55" y="11"/>
                    <a:pt x="59" y="10"/>
                    <a:pt x="62" y="9"/>
                  </a:cubicBezTo>
                  <a:cubicBezTo>
                    <a:pt x="65" y="9"/>
                    <a:pt x="98" y="0"/>
                    <a:pt x="130" y="11"/>
                  </a:cubicBezTo>
                  <a:cubicBezTo>
                    <a:pt x="163" y="22"/>
                    <a:pt x="179" y="45"/>
                    <a:pt x="181" y="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Freeform 85"/>
            <p:cNvSpPr/>
            <p:nvPr/>
          </p:nvSpPr>
          <p:spPr bwMode="auto">
            <a:xfrm>
              <a:off x="6115050" y="2903538"/>
              <a:ext cx="400050" cy="747713"/>
            </a:xfrm>
            <a:custGeom>
              <a:avLst/>
              <a:gdLst>
                <a:gd name="T0" fmla="*/ 44 w 106"/>
                <a:gd name="T1" fmla="*/ 119 h 197"/>
                <a:gd name="T2" fmla="*/ 3 w 106"/>
                <a:gd name="T3" fmla="*/ 187 h 197"/>
                <a:gd name="T4" fmla="*/ 0 w 106"/>
                <a:gd name="T5" fmla="*/ 197 h 197"/>
                <a:gd name="T6" fmla="*/ 0 w 106"/>
                <a:gd name="T7" fmla="*/ 83 h 197"/>
                <a:gd name="T8" fmla="*/ 1 w 106"/>
                <a:gd name="T9" fmla="*/ 64 h 197"/>
                <a:gd name="T10" fmla="*/ 16 w 106"/>
                <a:gd name="T11" fmla="*/ 29 h 197"/>
                <a:gd name="T12" fmla="*/ 49 w 106"/>
                <a:gd name="T13" fmla="*/ 1 h 197"/>
                <a:gd name="T14" fmla="*/ 54 w 106"/>
                <a:gd name="T15" fmla="*/ 0 h 197"/>
                <a:gd name="T16" fmla="*/ 64 w 106"/>
                <a:gd name="T17" fmla="*/ 6 h 197"/>
                <a:gd name="T18" fmla="*/ 85 w 106"/>
                <a:gd name="T19" fmla="*/ 42 h 197"/>
                <a:gd name="T20" fmla="*/ 86 w 106"/>
                <a:gd name="T21" fmla="*/ 42 h 197"/>
                <a:gd name="T22" fmla="*/ 104 w 106"/>
                <a:gd name="T23" fmla="*/ 74 h 197"/>
                <a:gd name="T24" fmla="*/ 105 w 106"/>
                <a:gd name="T25" fmla="*/ 82 h 197"/>
                <a:gd name="T26" fmla="*/ 99 w 106"/>
                <a:gd name="T27" fmla="*/ 87 h 197"/>
                <a:gd name="T28" fmla="*/ 44 w 106"/>
                <a:gd name="T29" fmla="*/ 11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97">
                  <a:moveTo>
                    <a:pt x="44" y="119"/>
                  </a:moveTo>
                  <a:cubicBezTo>
                    <a:pt x="25" y="137"/>
                    <a:pt x="12" y="156"/>
                    <a:pt x="3" y="18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77"/>
                    <a:pt x="0" y="69"/>
                    <a:pt x="1" y="64"/>
                  </a:cubicBezTo>
                  <a:cubicBezTo>
                    <a:pt x="1" y="63"/>
                    <a:pt x="3" y="47"/>
                    <a:pt x="16" y="29"/>
                  </a:cubicBezTo>
                  <a:cubicBezTo>
                    <a:pt x="30" y="11"/>
                    <a:pt x="48" y="1"/>
                    <a:pt x="49" y="1"/>
                  </a:cubicBezTo>
                  <a:cubicBezTo>
                    <a:pt x="51" y="0"/>
                    <a:pt x="52" y="0"/>
                    <a:pt x="54" y="0"/>
                  </a:cubicBezTo>
                  <a:cubicBezTo>
                    <a:pt x="58" y="0"/>
                    <a:pt x="62" y="2"/>
                    <a:pt x="64" y="6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6" y="42"/>
                    <a:pt x="86" y="42"/>
                    <a:pt x="86" y="42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6" y="76"/>
                    <a:pt x="106" y="79"/>
                    <a:pt x="105" y="82"/>
                  </a:cubicBezTo>
                  <a:cubicBezTo>
                    <a:pt x="104" y="84"/>
                    <a:pt x="102" y="86"/>
                    <a:pt x="99" y="87"/>
                  </a:cubicBezTo>
                  <a:cubicBezTo>
                    <a:pt x="99" y="87"/>
                    <a:pt x="66" y="99"/>
                    <a:pt x="44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86"/>
            <p:cNvSpPr/>
            <p:nvPr/>
          </p:nvSpPr>
          <p:spPr bwMode="auto">
            <a:xfrm>
              <a:off x="6194425" y="3529013"/>
              <a:ext cx="642938" cy="160338"/>
            </a:xfrm>
            <a:custGeom>
              <a:avLst/>
              <a:gdLst>
                <a:gd name="T0" fmla="*/ 155 w 170"/>
                <a:gd name="T1" fmla="*/ 11 h 42"/>
                <a:gd name="T2" fmla="*/ 154 w 170"/>
                <a:gd name="T3" fmla="*/ 10 h 42"/>
                <a:gd name="T4" fmla="*/ 153 w 170"/>
                <a:gd name="T5" fmla="*/ 10 h 42"/>
                <a:gd name="T6" fmla="*/ 108 w 170"/>
                <a:gd name="T7" fmla="*/ 0 h 42"/>
                <a:gd name="T8" fmla="*/ 85 w 170"/>
                <a:gd name="T9" fmla="*/ 3 h 42"/>
                <a:gd name="T10" fmla="*/ 11 w 170"/>
                <a:gd name="T11" fmla="*/ 35 h 42"/>
                <a:gd name="T12" fmla="*/ 11 w 170"/>
                <a:gd name="T13" fmla="*/ 36 h 42"/>
                <a:gd name="T14" fmla="*/ 7 w 170"/>
                <a:gd name="T15" fmla="*/ 38 h 42"/>
                <a:gd name="T16" fmla="*/ 3 w 170"/>
                <a:gd name="T17" fmla="*/ 40 h 42"/>
                <a:gd name="T18" fmla="*/ 1 w 170"/>
                <a:gd name="T19" fmla="*/ 42 h 42"/>
                <a:gd name="T20" fmla="*/ 0 w 170"/>
                <a:gd name="T21" fmla="*/ 42 h 42"/>
                <a:gd name="T22" fmla="*/ 161 w 170"/>
                <a:gd name="T23" fmla="*/ 42 h 42"/>
                <a:gd name="T24" fmla="*/ 169 w 170"/>
                <a:gd name="T25" fmla="*/ 38 h 42"/>
                <a:gd name="T26" fmla="*/ 167 w 170"/>
                <a:gd name="T27" fmla="*/ 28 h 42"/>
                <a:gd name="T28" fmla="*/ 155 w 170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42">
                  <a:moveTo>
                    <a:pt x="155" y="11"/>
                  </a:moveTo>
                  <a:cubicBezTo>
                    <a:pt x="155" y="11"/>
                    <a:pt x="154" y="10"/>
                    <a:pt x="154" y="10"/>
                  </a:cubicBezTo>
                  <a:cubicBezTo>
                    <a:pt x="153" y="10"/>
                    <a:pt x="153" y="10"/>
                    <a:pt x="153" y="10"/>
                  </a:cubicBezTo>
                  <a:cubicBezTo>
                    <a:pt x="152" y="9"/>
                    <a:pt x="132" y="0"/>
                    <a:pt x="108" y="0"/>
                  </a:cubicBezTo>
                  <a:cubicBezTo>
                    <a:pt x="100" y="0"/>
                    <a:pt x="92" y="1"/>
                    <a:pt x="85" y="3"/>
                  </a:cubicBezTo>
                  <a:cubicBezTo>
                    <a:pt x="46" y="15"/>
                    <a:pt x="15" y="33"/>
                    <a:pt x="11" y="35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6"/>
                    <a:pt x="9" y="37"/>
                    <a:pt x="7" y="38"/>
                  </a:cubicBezTo>
                  <a:cubicBezTo>
                    <a:pt x="6" y="39"/>
                    <a:pt x="4" y="40"/>
                    <a:pt x="3" y="40"/>
                  </a:cubicBezTo>
                  <a:cubicBezTo>
                    <a:pt x="2" y="41"/>
                    <a:pt x="2" y="41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61" y="42"/>
                    <a:pt x="161" y="42"/>
                    <a:pt x="161" y="42"/>
                  </a:cubicBezTo>
                  <a:cubicBezTo>
                    <a:pt x="165" y="42"/>
                    <a:pt x="167" y="41"/>
                    <a:pt x="169" y="38"/>
                  </a:cubicBezTo>
                  <a:cubicBezTo>
                    <a:pt x="170" y="35"/>
                    <a:pt x="169" y="32"/>
                    <a:pt x="167" y="28"/>
                  </a:cubicBezTo>
                  <a:cubicBezTo>
                    <a:pt x="167" y="28"/>
                    <a:pt x="162" y="20"/>
                    <a:pt x="155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87"/>
            <p:cNvSpPr/>
            <p:nvPr/>
          </p:nvSpPr>
          <p:spPr bwMode="auto">
            <a:xfrm>
              <a:off x="5335588" y="3771901"/>
              <a:ext cx="1520825" cy="155575"/>
            </a:xfrm>
            <a:custGeom>
              <a:avLst/>
              <a:gdLst>
                <a:gd name="T0" fmla="*/ 402 w 402"/>
                <a:gd name="T1" fmla="*/ 24 h 41"/>
                <a:gd name="T2" fmla="*/ 385 w 402"/>
                <a:gd name="T3" fmla="*/ 41 h 41"/>
                <a:gd name="T4" fmla="*/ 382 w 402"/>
                <a:gd name="T5" fmla="*/ 41 h 41"/>
                <a:gd name="T6" fmla="*/ 232 w 402"/>
                <a:gd name="T7" fmla="*/ 28 h 41"/>
                <a:gd name="T8" fmla="*/ 217 w 402"/>
                <a:gd name="T9" fmla="*/ 34 h 41"/>
                <a:gd name="T10" fmla="*/ 216 w 402"/>
                <a:gd name="T11" fmla="*/ 35 h 41"/>
                <a:gd name="T12" fmla="*/ 201 w 402"/>
                <a:gd name="T13" fmla="*/ 40 h 41"/>
                <a:gd name="T14" fmla="*/ 201 w 402"/>
                <a:gd name="T15" fmla="*/ 40 h 41"/>
                <a:gd name="T16" fmla="*/ 186 w 402"/>
                <a:gd name="T17" fmla="*/ 35 h 41"/>
                <a:gd name="T18" fmla="*/ 185 w 402"/>
                <a:gd name="T19" fmla="*/ 34 h 41"/>
                <a:gd name="T20" fmla="*/ 170 w 402"/>
                <a:gd name="T21" fmla="*/ 28 h 41"/>
                <a:gd name="T22" fmla="*/ 20 w 402"/>
                <a:gd name="T23" fmla="*/ 41 h 41"/>
                <a:gd name="T24" fmla="*/ 17 w 402"/>
                <a:gd name="T25" fmla="*/ 41 h 41"/>
                <a:gd name="T26" fmla="*/ 0 w 402"/>
                <a:gd name="T27" fmla="*/ 24 h 41"/>
                <a:gd name="T28" fmla="*/ 16 w 402"/>
                <a:gd name="T29" fmla="*/ 7 h 41"/>
                <a:gd name="T30" fmla="*/ 17 w 402"/>
                <a:gd name="T31" fmla="*/ 7 h 41"/>
                <a:gd name="T32" fmla="*/ 164 w 402"/>
                <a:gd name="T33" fmla="*/ 0 h 41"/>
                <a:gd name="T34" fmla="*/ 177 w 402"/>
                <a:gd name="T35" fmla="*/ 6 h 41"/>
                <a:gd name="T36" fmla="*/ 182 w 402"/>
                <a:gd name="T37" fmla="*/ 6 h 41"/>
                <a:gd name="T38" fmla="*/ 194 w 402"/>
                <a:gd name="T39" fmla="*/ 0 h 41"/>
                <a:gd name="T40" fmla="*/ 208 w 402"/>
                <a:gd name="T41" fmla="*/ 0 h 41"/>
                <a:gd name="T42" fmla="*/ 220 w 402"/>
                <a:gd name="T43" fmla="*/ 6 h 41"/>
                <a:gd name="T44" fmla="*/ 225 w 402"/>
                <a:gd name="T45" fmla="*/ 6 h 41"/>
                <a:gd name="T46" fmla="*/ 238 w 402"/>
                <a:gd name="T47" fmla="*/ 0 h 41"/>
                <a:gd name="T48" fmla="*/ 385 w 402"/>
                <a:gd name="T49" fmla="*/ 7 h 41"/>
                <a:gd name="T50" fmla="*/ 386 w 402"/>
                <a:gd name="T51" fmla="*/ 7 h 41"/>
                <a:gd name="T52" fmla="*/ 402 w 402"/>
                <a:gd name="T5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2" h="41">
                  <a:moveTo>
                    <a:pt x="402" y="24"/>
                  </a:moveTo>
                  <a:cubicBezTo>
                    <a:pt x="402" y="33"/>
                    <a:pt x="394" y="41"/>
                    <a:pt x="385" y="41"/>
                  </a:cubicBezTo>
                  <a:cubicBezTo>
                    <a:pt x="384" y="41"/>
                    <a:pt x="383" y="41"/>
                    <a:pt x="382" y="41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227" y="28"/>
                    <a:pt x="220" y="31"/>
                    <a:pt x="217" y="34"/>
                  </a:cubicBezTo>
                  <a:cubicBezTo>
                    <a:pt x="217" y="34"/>
                    <a:pt x="217" y="34"/>
                    <a:pt x="216" y="35"/>
                  </a:cubicBezTo>
                  <a:cubicBezTo>
                    <a:pt x="214" y="38"/>
                    <a:pt x="208" y="40"/>
                    <a:pt x="201" y="40"/>
                  </a:cubicBezTo>
                  <a:cubicBezTo>
                    <a:pt x="201" y="40"/>
                    <a:pt x="201" y="40"/>
                    <a:pt x="201" y="40"/>
                  </a:cubicBezTo>
                  <a:cubicBezTo>
                    <a:pt x="194" y="40"/>
                    <a:pt x="188" y="38"/>
                    <a:pt x="186" y="35"/>
                  </a:cubicBezTo>
                  <a:cubicBezTo>
                    <a:pt x="185" y="34"/>
                    <a:pt x="185" y="34"/>
                    <a:pt x="185" y="34"/>
                  </a:cubicBezTo>
                  <a:cubicBezTo>
                    <a:pt x="182" y="31"/>
                    <a:pt x="175" y="28"/>
                    <a:pt x="170" y="28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1"/>
                    <a:pt x="18" y="41"/>
                    <a:pt x="17" y="41"/>
                  </a:cubicBezTo>
                  <a:cubicBezTo>
                    <a:pt x="8" y="41"/>
                    <a:pt x="0" y="33"/>
                    <a:pt x="0" y="24"/>
                  </a:cubicBezTo>
                  <a:cubicBezTo>
                    <a:pt x="0" y="15"/>
                    <a:pt x="7" y="8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9" y="0"/>
                    <a:pt x="175" y="2"/>
                    <a:pt x="177" y="6"/>
                  </a:cubicBezTo>
                  <a:cubicBezTo>
                    <a:pt x="178" y="10"/>
                    <a:pt x="181" y="10"/>
                    <a:pt x="182" y="6"/>
                  </a:cubicBezTo>
                  <a:cubicBezTo>
                    <a:pt x="183" y="2"/>
                    <a:pt x="189" y="0"/>
                    <a:pt x="194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3" y="0"/>
                    <a:pt x="219" y="2"/>
                    <a:pt x="220" y="6"/>
                  </a:cubicBezTo>
                  <a:cubicBezTo>
                    <a:pt x="221" y="10"/>
                    <a:pt x="224" y="10"/>
                    <a:pt x="225" y="6"/>
                  </a:cubicBezTo>
                  <a:cubicBezTo>
                    <a:pt x="227" y="2"/>
                    <a:pt x="233" y="0"/>
                    <a:pt x="238" y="0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6" y="7"/>
                    <a:pt x="386" y="7"/>
                    <a:pt x="386" y="7"/>
                  </a:cubicBezTo>
                  <a:cubicBezTo>
                    <a:pt x="395" y="8"/>
                    <a:pt x="402" y="15"/>
                    <a:pt x="40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88"/>
            <p:cNvSpPr>
              <a:spLocks noEditPoints="1"/>
            </p:cNvSpPr>
            <p:nvPr/>
          </p:nvSpPr>
          <p:spPr bwMode="auto">
            <a:xfrm>
              <a:off x="5302250" y="3733801"/>
              <a:ext cx="1587500" cy="227013"/>
            </a:xfrm>
            <a:custGeom>
              <a:avLst/>
              <a:gdLst>
                <a:gd name="T0" fmla="*/ 394 w 420"/>
                <a:gd name="T1" fmla="*/ 60 h 60"/>
                <a:gd name="T2" fmla="*/ 394 w 420"/>
                <a:gd name="T3" fmla="*/ 60 h 60"/>
                <a:gd name="T4" fmla="*/ 391 w 420"/>
                <a:gd name="T5" fmla="*/ 60 h 60"/>
                <a:gd name="T6" fmla="*/ 390 w 420"/>
                <a:gd name="T7" fmla="*/ 60 h 60"/>
                <a:gd name="T8" fmla="*/ 240 w 420"/>
                <a:gd name="T9" fmla="*/ 47 h 60"/>
                <a:gd name="T10" fmla="*/ 240 w 420"/>
                <a:gd name="T11" fmla="*/ 47 h 60"/>
                <a:gd name="T12" fmla="*/ 235 w 420"/>
                <a:gd name="T13" fmla="*/ 49 h 60"/>
                <a:gd name="T14" fmla="*/ 235 w 420"/>
                <a:gd name="T15" fmla="*/ 52 h 60"/>
                <a:gd name="T16" fmla="*/ 230 w 420"/>
                <a:gd name="T17" fmla="*/ 53 h 60"/>
                <a:gd name="T18" fmla="*/ 210 w 420"/>
                <a:gd name="T19" fmla="*/ 59 h 60"/>
                <a:gd name="T20" fmla="*/ 210 w 420"/>
                <a:gd name="T21" fmla="*/ 59 h 60"/>
                <a:gd name="T22" fmla="*/ 190 w 420"/>
                <a:gd name="T23" fmla="*/ 53 h 60"/>
                <a:gd name="T24" fmla="*/ 186 w 420"/>
                <a:gd name="T25" fmla="*/ 52 h 60"/>
                <a:gd name="T26" fmla="*/ 185 w 420"/>
                <a:gd name="T27" fmla="*/ 49 h 60"/>
                <a:gd name="T28" fmla="*/ 180 w 420"/>
                <a:gd name="T29" fmla="*/ 47 h 60"/>
                <a:gd name="T30" fmla="*/ 29 w 420"/>
                <a:gd name="T31" fmla="*/ 60 h 60"/>
                <a:gd name="T32" fmla="*/ 26 w 420"/>
                <a:gd name="T33" fmla="*/ 60 h 60"/>
                <a:gd name="T34" fmla="*/ 0 w 420"/>
                <a:gd name="T35" fmla="*/ 34 h 60"/>
                <a:gd name="T36" fmla="*/ 25 w 420"/>
                <a:gd name="T37" fmla="*/ 8 h 60"/>
                <a:gd name="T38" fmla="*/ 25 w 420"/>
                <a:gd name="T39" fmla="*/ 8 h 60"/>
                <a:gd name="T40" fmla="*/ 173 w 420"/>
                <a:gd name="T41" fmla="*/ 1 h 60"/>
                <a:gd name="T42" fmla="*/ 188 w 420"/>
                <a:gd name="T43" fmla="*/ 5 h 60"/>
                <a:gd name="T44" fmla="*/ 203 w 420"/>
                <a:gd name="T45" fmla="*/ 0 h 60"/>
                <a:gd name="T46" fmla="*/ 217 w 420"/>
                <a:gd name="T47" fmla="*/ 0 h 60"/>
                <a:gd name="T48" fmla="*/ 232 w 420"/>
                <a:gd name="T49" fmla="*/ 5 h 60"/>
                <a:gd name="T50" fmla="*/ 247 w 420"/>
                <a:gd name="T51" fmla="*/ 1 h 60"/>
                <a:gd name="T52" fmla="*/ 395 w 420"/>
                <a:gd name="T53" fmla="*/ 8 h 60"/>
                <a:gd name="T54" fmla="*/ 420 w 420"/>
                <a:gd name="T55" fmla="*/ 34 h 60"/>
                <a:gd name="T56" fmla="*/ 394 w 420"/>
                <a:gd name="T57" fmla="*/ 60 h 60"/>
                <a:gd name="T58" fmla="*/ 26 w 420"/>
                <a:gd name="T59" fmla="*/ 26 h 60"/>
                <a:gd name="T60" fmla="*/ 18 w 420"/>
                <a:gd name="T61" fmla="*/ 34 h 60"/>
                <a:gd name="T62" fmla="*/ 26 w 420"/>
                <a:gd name="T63" fmla="*/ 42 h 60"/>
                <a:gd name="T64" fmla="*/ 26 w 420"/>
                <a:gd name="T65" fmla="*/ 42 h 60"/>
                <a:gd name="T66" fmla="*/ 28 w 420"/>
                <a:gd name="T67" fmla="*/ 42 h 60"/>
                <a:gd name="T68" fmla="*/ 178 w 420"/>
                <a:gd name="T69" fmla="*/ 29 h 60"/>
                <a:gd name="T70" fmla="*/ 180 w 420"/>
                <a:gd name="T71" fmla="*/ 29 h 60"/>
                <a:gd name="T72" fmla="*/ 199 w 420"/>
                <a:gd name="T73" fmla="*/ 36 h 60"/>
                <a:gd name="T74" fmla="*/ 200 w 420"/>
                <a:gd name="T75" fmla="*/ 36 h 60"/>
                <a:gd name="T76" fmla="*/ 202 w 420"/>
                <a:gd name="T77" fmla="*/ 39 h 60"/>
                <a:gd name="T78" fmla="*/ 210 w 420"/>
                <a:gd name="T79" fmla="*/ 41 h 60"/>
                <a:gd name="T80" fmla="*/ 210 w 420"/>
                <a:gd name="T81" fmla="*/ 41 h 60"/>
                <a:gd name="T82" fmla="*/ 218 w 420"/>
                <a:gd name="T83" fmla="*/ 39 h 60"/>
                <a:gd name="T84" fmla="*/ 220 w 420"/>
                <a:gd name="T85" fmla="*/ 36 h 60"/>
                <a:gd name="T86" fmla="*/ 221 w 420"/>
                <a:gd name="T87" fmla="*/ 36 h 60"/>
                <a:gd name="T88" fmla="*/ 242 w 420"/>
                <a:gd name="T89" fmla="*/ 29 h 60"/>
                <a:gd name="T90" fmla="*/ 392 w 420"/>
                <a:gd name="T91" fmla="*/ 42 h 60"/>
                <a:gd name="T92" fmla="*/ 394 w 420"/>
                <a:gd name="T93" fmla="*/ 42 h 60"/>
                <a:gd name="T94" fmla="*/ 402 w 420"/>
                <a:gd name="T95" fmla="*/ 34 h 60"/>
                <a:gd name="T96" fmla="*/ 395 w 420"/>
                <a:gd name="T97" fmla="*/ 26 h 60"/>
                <a:gd name="T98" fmla="*/ 394 w 420"/>
                <a:gd name="T99" fmla="*/ 26 h 60"/>
                <a:gd name="T100" fmla="*/ 246 w 420"/>
                <a:gd name="T101" fmla="*/ 19 h 60"/>
                <a:gd name="T102" fmla="*/ 246 w 420"/>
                <a:gd name="T103" fmla="*/ 19 h 60"/>
                <a:gd name="T104" fmla="*/ 242 w 420"/>
                <a:gd name="T105" fmla="*/ 20 h 60"/>
                <a:gd name="T106" fmla="*/ 231 w 420"/>
                <a:gd name="T107" fmla="*/ 28 h 60"/>
                <a:gd name="T108" fmla="*/ 221 w 420"/>
                <a:gd name="T109" fmla="*/ 20 h 60"/>
                <a:gd name="T110" fmla="*/ 217 w 420"/>
                <a:gd name="T111" fmla="*/ 19 h 60"/>
                <a:gd name="T112" fmla="*/ 203 w 420"/>
                <a:gd name="T113" fmla="*/ 19 h 60"/>
                <a:gd name="T114" fmla="*/ 199 w 420"/>
                <a:gd name="T115" fmla="*/ 20 h 60"/>
                <a:gd name="T116" fmla="*/ 189 w 420"/>
                <a:gd name="T117" fmla="*/ 28 h 60"/>
                <a:gd name="T118" fmla="*/ 178 w 420"/>
                <a:gd name="T119" fmla="*/ 20 h 60"/>
                <a:gd name="T120" fmla="*/ 174 w 420"/>
                <a:gd name="T121" fmla="*/ 19 h 60"/>
                <a:gd name="T122" fmla="*/ 26 w 420"/>
                <a:gd name="T123" fmla="*/ 26 h 60"/>
                <a:gd name="T124" fmla="*/ 26 w 420"/>
                <a:gd name="T125" fmla="*/ 2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0" h="60">
                  <a:moveTo>
                    <a:pt x="394" y="60"/>
                  </a:moveTo>
                  <a:cubicBezTo>
                    <a:pt x="394" y="60"/>
                    <a:pt x="394" y="60"/>
                    <a:pt x="394" y="60"/>
                  </a:cubicBezTo>
                  <a:cubicBezTo>
                    <a:pt x="393" y="60"/>
                    <a:pt x="392" y="60"/>
                    <a:pt x="391" y="60"/>
                  </a:cubicBezTo>
                  <a:cubicBezTo>
                    <a:pt x="390" y="60"/>
                    <a:pt x="390" y="60"/>
                    <a:pt x="390" y="60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38" y="47"/>
                    <a:pt x="236" y="48"/>
                    <a:pt x="235" y="49"/>
                  </a:cubicBezTo>
                  <a:cubicBezTo>
                    <a:pt x="235" y="52"/>
                    <a:pt x="235" y="52"/>
                    <a:pt x="235" y="52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25" y="57"/>
                    <a:pt x="218" y="59"/>
                    <a:pt x="210" y="59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02" y="59"/>
                    <a:pt x="195" y="57"/>
                    <a:pt x="190" y="53"/>
                  </a:cubicBezTo>
                  <a:cubicBezTo>
                    <a:pt x="186" y="52"/>
                    <a:pt x="186" y="52"/>
                    <a:pt x="186" y="52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84" y="48"/>
                    <a:pt x="182" y="47"/>
                    <a:pt x="180" y="47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12" y="60"/>
                    <a:pt x="0" y="48"/>
                    <a:pt x="0" y="34"/>
                  </a:cubicBezTo>
                  <a:cubicBezTo>
                    <a:pt x="0" y="20"/>
                    <a:pt x="11" y="9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173" y="1"/>
                    <a:pt x="173" y="1"/>
                    <a:pt x="173" y="1"/>
                  </a:cubicBezTo>
                  <a:cubicBezTo>
                    <a:pt x="178" y="1"/>
                    <a:pt x="184" y="2"/>
                    <a:pt x="188" y="5"/>
                  </a:cubicBezTo>
                  <a:cubicBezTo>
                    <a:pt x="192" y="2"/>
                    <a:pt x="197" y="0"/>
                    <a:pt x="203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23" y="0"/>
                    <a:pt x="228" y="2"/>
                    <a:pt x="232" y="5"/>
                  </a:cubicBezTo>
                  <a:cubicBezTo>
                    <a:pt x="236" y="2"/>
                    <a:pt x="242" y="1"/>
                    <a:pt x="247" y="1"/>
                  </a:cubicBezTo>
                  <a:cubicBezTo>
                    <a:pt x="395" y="8"/>
                    <a:pt x="395" y="8"/>
                    <a:pt x="395" y="8"/>
                  </a:cubicBezTo>
                  <a:cubicBezTo>
                    <a:pt x="409" y="9"/>
                    <a:pt x="420" y="20"/>
                    <a:pt x="420" y="34"/>
                  </a:cubicBezTo>
                  <a:cubicBezTo>
                    <a:pt x="420" y="48"/>
                    <a:pt x="408" y="60"/>
                    <a:pt x="394" y="60"/>
                  </a:cubicBezTo>
                  <a:close/>
                  <a:moveTo>
                    <a:pt x="26" y="26"/>
                  </a:moveTo>
                  <a:cubicBezTo>
                    <a:pt x="21" y="26"/>
                    <a:pt x="18" y="30"/>
                    <a:pt x="18" y="34"/>
                  </a:cubicBezTo>
                  <a:cubicBezTo>
                    <a:pt x="18" y="38"/>
                    <a:pt x="22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2"/>
                    <a:pt x="28" y="42"/>
                    <a:pt x="28" y="42"/>
                  </a:cubicBezTo>
                  <a:cubicBezTo>
                    <a:pt x="178" y="29"/>
                    <a:pt x="178" y="29"/>
                    <a:pt x="178" y="29"/>
                  </a:cubicBezTo>
                  <a:cubicBezTo>
                    <a:pt x="179" y="29"/>
                    <a:pt x="179" y="29"/>
                    <a:pt x="180" y="29"/>
                  </a:cubicBezTo>
                  <a:cubicBezTo>
                    <a:pt x="187" y="29"/>
                    <a:pt x="194" y="32"/>
                    <a:pt x="199" y="36"/>
                  </a:cubicBezTo>
                  <a:cubicBezTo>
                    <a:pt x="200" y="36"/>
                    <a:pt x="200" y="36"/>
                    <a:pt x="200" y="36"/>
                  </a:cubicBezTo>
                  <a:cubicBezTo>
                    <a:pt x="202" y="39"/>
                    <a:pt x="202" y="39"/>
                    <a:pt x="202" y="39"/>
                  </a:cubicBezTo>
                  <a:cubicBezTo>
                    <a:pt x="202" y="40"/>
                    <a:pt x="205" y="41"/>
                    <a:pt x="210" y="41"/>
                  </a:cubicBezTo>
                  <a:cubicBezTo>
                    <a:pt x="210" y="41"/>
                    <a:pt x="210" y="41"/>
                    <a:pt x="210" y="41"/>
                  </a:cubicBezTo>
                  <a:cubicBezTo>
                    <a:pt x="215" y="41"/>
                    <a:pt x="218" y="40"/>
                    <a:pt x="218" y="39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7" y="32"/>
                    <a:pt x="235" y="29"/>
                    <a:pt x="242" y="29"/>
                  </a:cubicBezTo>
                  <a:cubicBezTo>
                    <a:pt x="392" y="42"/>
                    <a:pt x="392" y="42"/>
                    <a:pt x="392" y="42"/>
                  </a:cubicBezTo>
                  <a:cubicBezTo>
                    <a:pt x="392" y="42"/>
                    <a:pt x="393" y="42"/>
                    <a:pt x="394" y="42"/>
                  </a:cubicBezTo>
                  <a:cubicBezTo>
                    <a:pt x="398" y="42"/>
                    <a:pt x="402" y="38"/>
                    <a:pt x="402" y="34"/>
                  </a:cubicBezTo>
                  <a:cubicBezTo>
                    <a:pt x="402" y="30"/>
                    <a:pt x="399" y="26"/>
                    <a:pt x="395" y="26"/>
                  </a:cubicBezTo>
                  <a:cubicBezTo>
                    <a:pt x="394" y="26"/>
                    <a:pt x="394" y="26"/>
                    <a:pt x="394" y="26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4" y="19"/>
                    <a:pt x="243" y="20"/>
                    <a:pt x="242" y="20"/>
                  </a:cubicBezTo>
                  <a:cubicBezTo>
                    <a:pt x="239" y="27"/>
                    <a:pt x="234" y="28"/>
                    <a:pt x="231" y="28"/>
                  </a:cubicBezTo>
                  <a:cubicBezTo>
                    <a:pt x="227" y="28"/>
                    <a:pt x="223" y="25"/>
                    <a:pt x="221" y="20"/>
                  </a:cubicBezTo>
                  <a:cubicBezTo>
                    <a:pt x="220" y="19"/>
                    <a:pt x="219" y="19"/>
                    <a:pt x="217" y="19"/>
                  </a:cubicBezTo>
                  <a:cubicBezTo>
                    <a:pt x="203" y="19"/>
                    <a:pt x="203" y="19"/>
                    <a:pt x="203" y="19"/>
                  </a:cubicBezTo>
                  <a:cubicBezTo>
                    <a:pt x="201" y="19"/>
                    <a:pt x="200" y="19"/>
                    <a:pt x="199" y="20"/>
                  </a:cubicBezTo>
                  <a:cubicBezTo>
                    <a:pt x="197" y="25"/>
                    <a:pt x="193" y="28"/>
                    <a:pt x="189" y="28"/>
                  </a:cubicBezTo>
                  <a:cubicBezTo>
                    <a:pt x="186" y="28"/>
                    <a:pt x="181" y="27"/>
                    <a:pt x="178" y="20"/>
                  </a:cubicBezTo>
                  <a:cubicBezTo>
                    <a:pt x="177" y="20"/>
                    <a:pt x="176" y="19"/>
                    <a:pt x="174" y="19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9"/>
            <p:cNvSpPr/>
            <p:nvPr/>
          </p:nvSpPr>
          <p:spPr bwMode="auto">
            <a:xfrm>
              <a:off x="5354638" y="3525838"/>
              <a:ext cx="669925" cy="163513"/>
            </a:xfrm>
            <a:custGeom>
              <a:avLst/>
              <a:gdLst>
                <a:gd name="T0" fmla="*/ 169 w 177"/>
                <a:gd name="T1" fmla="*/ 37 h 43"/>
                <a:gd name="T2" fmla="*/ 168 w 177"/>
                <a:gd name="T3" fmla="*/ 36 h 43"/>
                <a:gd name="T4" fmla="*/ 92 w 177"/>
                <a:gd name="T5" fmla="*/ 1 h 43"/>
                <a:gd name="T6" fmla="*/ 75 w 177"/>
                <a:gd name="T7" fmla="*/ 0 h 43"/>
                <a:gd name="T8" fmla="*/ 18 w 177"/>
                <a:gd name="T9" fmla="*/ 15 h 43"/>
                <a:gd name="T10" fmla="*/ 3 w 177"/>
                <a:gd name="T11" fmla="*/ 29 h 43"/>
                <a:gd name="T12" fmla="*/ 1 w 177"/>
                <a:gd name="T13" fmla="*/ 39 h 43"/>
                <a:gd name="T14" fmla="*/ 9 w 177"/>
                <a:gd name="T15" fmla="*/ 43 h 43"/>
                <a:gd name="T16" fmla="*/ 177 w 177"/>
                <a:gd name="T17" fmla="*/ 43 h 43"/>
                <a:gd name="T18" fmla="*/ 169 w 177"/>
                <a:gd name="T19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43">
                  <a:moveTo>
                    <a:pt x="169" y="37"/>
                  </a:moveTo>
                  <a:cubicBezTo>
                    <a:pt x="168" y="36"/>
                    <a:pt x="168" y="36"/>
                    <a:pt x="168" y="36"/>
                  </a:cubicBezTo>
                  <a:cubicBezTo>
                    <a:pt x="141" y="16"/>
                    <a:pt x="115" y="5"/>
                    <a:pt x="92" y="1"/>
                  </a:cubicBezTo>
                  <a:cubicBezTo>
                    <a:pt x="87" y="1"/>
                    <a:pt x="81" y="0"/>
                    <a:pt x="75" y="0"/>
                  </a:cubicBezTo>
                  <a:cubicBezTo>
                    <a:pt x="40" y="0"/>
                    <a:pt x="18" y="15"/>
                    <a:pt x="18" y="15"/>
                  </a:cubicBezTo>
                  <a:cubicBezTo>
                    <a:pt x="16" y="16"/>
                    <a:pt x="6" y="23"/>
                    <a:pt x="3" y="29"/>
                  </a:cubicBezTo>
                  <a:cubicBezTo>
                    <a:pt x="1" y="33"/>
                    <a:pt x="0" y="36"/>
                    <a:pt x="1" y="39"/>
                  </a:cubicBezTo>
                  <a:cubicBezTo>
                    <a:pt x="3" y="42"/>
                    <a:pt x="5" y="43"/>
                    <a:pt x="9" y="43"/>
                  </a:cubicBezTo>
                  <a:cubicBezTo>
                    <a:pt x="177" y="43"/>
                    <a:pt x="177" y="43"/>
                    <a:pt x="177" y="43"/>
                  </a:cubicBezTo>
                  <a:cubicBezTo>
                    <a:pt x="174" y="40"/>
                    <a:pt x="170" y="37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90"/>
            <p:cNvSpPr/>
            <p:nvPr/>
          </p:nvSpPr>
          <p:spPr bwMode="auto">
            <a:xfrm>
              <a:off x="6175375" y="3063876"/>
              <a:ext cx="654050" cy="571500"/>
            </a:xfrm>
            <a:custGeom>
              <a:avLst/>
              <a:gdLst>
                <a:gd name="T0" fmla="*/ 171 w 173"/>
                <a:gd name="T1" fmla="*/ 114 h 151"/>
                <a:gd name="T2" fmla="*/ 157 w 173"/>
                <a:gd name="T3" fmla="*/ 87 h 151"/>
                <a:gd name="T4" fmla="*/ 157 w 173"/>
                <a:gd name="T5" fmla="*/ 86 h 151"/>
                <a:gd name="T6" fmla="*/ 123 w 173"/>
                <a:gd name="T7" fmla="*/ 21 h 151"/>
                <a:gd name="T8" fmla="*/ 116 w 173"/>
                <a:gd name="T9" fmla="*/ 8 h 151"/>
                <a:gd name="T10" fmla="*/ 115 w 173"/>
                <a:gd name="T11" fmla="*/ 7 h 151"/>
                <a:gd name="T12" fmla="*/ 87 w 173"/>
                <a:gd name="T13" fmla="*/ 0 h 151"/>
                <a:gd name="T14" fmla="*/ 101 w 173"/>
                <a:gd name="T15" fmla="*/ 24 h 151"/>
                <a:gd name="T16" fmla="*/ 103 w 173"/>
                <a:gd name="T17" fmla="*/ 45 h 151"/>
                <a:gd name="T18" fmla="*/ 88 w 173"/>
                <a:gd name="T19" fmla="*/ 59 h 151"/>
                <a:gd name="T20" fmla="*/ 38 w 173"/>
                <a:gd name="T21" fmla="*/ 87 h 151"/>
                <a:gd name="T22" fmla="*/ 1 w 173"/>
                <a:gd name="T23" fmla="*/ 149 h 151"/>
                <a:gd name="T24" fmla="*/ 0 w 173"/>
                <a:gd name="T25" fmla="*/ 151 h 151"/>
                <a:gd name="T26" fmla="*/ 1 w 173"/>
                <a:gd name="T27" fmla="*/ 151 h 151"/>
                <a:gd name="T28" fmla="*/ 9 w 173"/>
                <a:gd name="T29" fmla="*/ 146 h 151"/>
                <a:gd name="T30" fmla="*/ 86 w 173"/>
                <a:gd name="T31" fmla="*/ 112 h 151"/>
                <a:gd name="T32" fmla="*/ 113 w 173"/>
                <a:gd name="T33" fmla="*/ 109 h 151"/>
                <a:gd name="T34" fmla="*/ 165 w 173"/>
                <a:gd name="T35" fmla="*/ 120 h 151"/>
                <a:gd name="T36" fmla="*/ 169 w 173"/>
                <a:gd name="T37" fmla="*/ 121 h 151"/>
                <a:gd name="T38" fmla="*/ 172 w 173"/>
                <a:gd name="T39" fmla="*/ 120 h 151"/>
                <a:gd name="T40" fmla="*/ 171 w 173"/>
                <a:gd name="T41" fmla="*/ 11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3" h="151">
                  <a:moveTo>
                    <a:pt x="171" y="114"/>
                  </a:moveTo>
                  <a:cubicBezTo>
                    <a:pt x="157" y="87"/>
                    <a:pt x="157" y="87"/>
                    <a:pt x="157" y="87"/>
                  </a:cubicBezTo>
                  <a:cubicBezTo>
                    <a:pt x="157" y="86"/>
                    <a:pt x="157" y="86"/>
                    <a:pt x="157" y="86"/>
                  </a:cubicBezTo>
                  <a:cubicBezTo>
                    <a:pt x="123" y="21"/>
                    <a:pt x="123" y="21"/>
                    <a:pt x="123" y="21"/>
                  </a:cubicBezTo>
                  <a:cubicBezTo>
                    <a:pt x="120" y="17"/>
                    <a:pt x="117" y="11"/>
                    <a:pt x="116" y="8"/>
                  </a:cubicBezTo>
                  <a:cubicBezTo>
                    <a:pt x="115" y="7"/>
                    <a:pt x="115" y="7"/>
                    <a:pt x="115" y="7"/>
                  </a:cubicBezTo>
                  <a:cubicBezTo>
                    <a:pt x="115" y="7"/>
                    <a:pt x="101" y="0"/>
                    <a:pt x="87" y="0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5" y="31"/>
                    <a:pt x="105" y="38"/>
                    <a:pt x="103" y="45"/>
                  </a:cubicBezTo>
                  <a:cubicBezTo>
                    <a:pt x="100" y="51"/>
                    <a:pt x="95" y="56"/>
                    <a:pt x="88" y="59"/>
                  </a:cubicBezTo>
                  <a:cubicBezTo>
                    <a:pt x="85" y="60"/>
                    <a:pt x="56" y="71"/>
                    <a:pt x="38" y="87"/>
                  </a:cubicBezTo>
                  <a:cubicBezTo>
                    <a:pt x="19" y="105"/>
                    <a:pt x="8" y="123"/>
                    <a:pt x="1" y="14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1"/>
                    <a:pt x="1" y="151"/>
                    <a:pt x="1" y="151"/>
                  </a:cubicBezTo>
                  <a:cubicBezTo>
                    <a:pt x="3" y="149"/>
                    <a:pt x="6" y="147"/>
                    <a:pt x="9" y="146"/>
                  </a:cubicBezTo>
                  <a:cubicBezTo>
                    <a:pt x="9" y="146"/>
                    <a:pt x="42" y="125"/>
                    <a:pt x="86" y="112"/>
                  </a:cubicBezTo>
                  <a:cubicBezTo>
                    <a:pt x="95" y="110"/>
                    <a:pt x="104" y="109"/>
                    <a:pt x="113" y="109"/>
                  </a:cubicBezTo>
                  <a:cubicBezTo>
                    <a:pt x="141" y="109"/>
                    <a:pt x="165" y="120"/>
                    <a:pt x="165" y="120"/>
                  </a:cubicBezTo>
                  <a:cubicBezTo>
                    <a:pt x="167" y="121"/>
                    <a:pt x="168" y="121"/>
                    <a:pt x="169" y="121"/>
                  </a:cubicBezTo>
                  <a:cubicBezTo>
                    <a:pt x="171" y="121"/>
                    <a:pt x="172" y="120"/>
                    <a:pt x="172" y="120"/>
                  </a:cubicBezTo>
                  <a:cubicBezTo>
                    <a:pt x="173" y="118"/>
                    <a:pt x="172" y="116"/>
                    <a:pt x="171" y="1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293" name="文本框 11"/>
          <p:cNvSpPr txBox="1"/>
          <p:nvPr/>
        </p:nvSpPr>
        <p:spPr>
          <a:xfrm>
            <a:off x="1243013" y="1130300"/>
            <a:ext cx="196088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一、背景和依据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2294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45038" y="5599113"/>
            <a:ext cx="4398962" cy="1243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矩形 16"/>
          <p:cNvSpPr/>
          <p:nvPr/>
        </p:nvSpPr>
        <p:spPr>
          <a:xfrm>
            <a:off x="1243330" y="2018030"/>
            <a:ext cx="7456805" cy="3501390"/>
          </a:xfrm>
          <a:prstGeom prst="rect">
            <a:avLst/>
          </a:prstGeom>
          <a:noFill/>
          <a:ln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82025" y="1803400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7"/>
          <p:cNvSpPr/>
          <p:nvPr/>
        </p:nvSpPr>
        <p:spPr>
          <a:xfrm>
            <a:off x="8582025" y="5361623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27785" y="2103755"/>
            <a:ext cx="725424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/>
              <a:t>       </a:t>
            </a:r>
            <a:r>
              <a:rPr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月20日，新伟市长在城建计划项目建设工作推进会议上要求：把城市设计的意识树立起来，强化市、区、街道、社区等四级城市设计的技术支持，各地区要有一个规划设计单位作为城市规划和设计的主导院所。街道和社区也要聘请设计师专门做规划设计，把微绿地、微景观、口袋公园设计好、建设好，并开展“人民设计师”评比活动。为此，拟在全市范围内，推行人民设计师制度，充分发挥社会专业力量，深入社区沟通居民意愿，打通城市建设管理末梢，指导项目建设实施，提高城市精细化管理水平。在学习借鉴北京、上海、郑州等地成熟经验的基础上，参照《北京市责任规划师制度实施办法（试行）》《徐汇区社区规划师制度实施办法》《郑州市城市核心板块总设计师制试行办法》《深圳市重点地区总设计师制试行办法》，结合我市实际，制定了《沈阳市人民设计师制度实施办法（试行）》。</a:t>
            </a:r>
            <a:endParaRPr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任意多边形 10"/>
          <p:cNvSpPr/>
          <p:nvPr/>
        </p:nvSpPr>
        <p:spPr>
          <a:xfrm rot="5400000">
            <a:off x="2061845" y="-1075055"/>
            <a:ext cx="685800" cy="4810125"/>
          </a:xfrm>
          <a:custGeom>
            <a:avLst/>
            <a:gdLst/>
            <a:ahLst/>
            <a:cxnLst>
              <a:cxn ang="0">
                <a:pos x="0" y="3676833"/>
              </a:cxn>
              <a:cxn ang="0">
                <a:pos x="0" y="196249"/>
              </a:cxn>
              <a:cxn ang="0">
                <a:pos x="6" y="196249"/>
              </a:cxn>
              <a:cxn ang="0">
                <a:pos x="422032" y="0"/>
              </a:cxn>
              <a:cxn ang="0">
                <a:pos x="844058" y="196249"/>
              </a:cxn>
              <a:cxn ang="0">
                <a:pos x="844055" y="196249"/>
              </a:cxn>
              <a:cxn ang="0">
                <a:pos x="844055" y="3676833"/>
              </a:cxn>
            </a:cxnLst>
            <a:pathLst>
              <a:path w="990604" h="5956738">
                <a:moveTo>
                  <a:pt x="0" y="5956738"/>
                </a:moveTo>
                <a:lnTo>
                  <a:pt x="0" y="317938"/>
                </a:lnTo>
                <a:lnTo>
                  <a:pt x="6" y="317938"/>
                </a:lnTo>
                <a:lnTo>
                  <a:pt x="495305" y="0"/>
                </a:lnTo>
                <a:lnTo>
                  <a:pt x="990604" y="317938"/>
                </a:lnTo>
                <a:lnTo>
                  <a:pt x="990601" y="317938"/>
                </a:lnTo>
                <a:lnTo>
                  <a:pt x="990601" y="5956738"/>
                </a:lnTo>
                <a:lnTo>
                  <a:pt x="0" y="5956738"/>
                </a:lnTo>
                <a:close/>
              </a:path>
            </a:pathLst>
          </a:custGeom>
          <a:solidFill>
            <a:srgbClr val="4B649F"/>
          </a:solidFill>
          <a:ln w="1270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242888" y="839788"/>
            <a:ext cx="1000125" cy="10001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56718" y="1071505"/>
            <a:ext cx="772463" cy="514462"/>
            <a:chOff x="5302250" y="2903538"/>
            <a:chExt cx="1587500" cy="1057276"/>
          </a:xfrm>
          <a:solidFill>
            <a:srgbClr val="4B649F"/>
          </a:solidFill>
        </p:grpSpPr>
        <p:sp>
          <p:nvSpPr>
            <p:cNvPr id="4" name="Freeform 84"/>
            <p:cNvSpPr/>
            <p:nvPr/>
          </p:nvSpPr>
          <p:spPr bwMode="auto">
            <a:xfrm>
              <a:off x="5362575" y="3040063"/>
              <a:ext cx="706438" cy="614363"/>
            </a:xfrm>
            <a:custGeom>
              <a:avLst/>
              <a:gdLst>
                <a:gd name="T0" fmla="*/ 181 w 187"/>
                <a:gd name="T1" fmla="*/ 49 h 162"/>
                <a:gd name="T2" fmla="*/ 187 w 187"/>
                <a:gd name="T3" fmla="*/ 66 h 162"/>
                <a:gd name="T4" fmla="*/ 187 w 187"/>
                <a:gd name="T5" fmla="*/ 162 h 162"/>
                <a:gd name="T6" fmla="*/ 176 w 187"/>
                <a:gd name="T7" fmla="*/ 153 h 162"/>
                <a:gd name="T8" fmla="*/ 92 w 187"/>
                <a:gd name="T9" fmla="*/ 115 h 162"/>
                <a:gd name="T10" fmla="*/ 73 w 187"/>
                <a:gd name="T11" fmla="*/ 114 h 162"/>
                <a:gd name="T12" fmla="*/ 8 w 187"/>
                <a:gd name="T13" fmla="*/ 131 h 162"/>
                <a:gd name="T14" fmla="*/ 1 w 187"/>
                <a:gd name="T15" fmla="*/ 131 h 162"/>
                <a:gd name="T16" fmla="*/ 2 w 187"/>
                <a:gd name="T17" fmla="*/ 126 h 162"/>
                <a:gd name="T18" fmla="*/ 26 w 187"/>
                <a:gd name="T19" fmla="*/ 70 h 162"/>
                <a:gd name="T20" fmla="*/ 48 w 187"/>
                <a:gd name="T21" fmla="*/ 20 h 162"/>
                <a:gd name="T22" fmla="*/ 53 w 187"/>
                <a:gd name="T23" fmla="*/ 13 h 162"/>
                <a:gd name="T24" fmla="*/ 62 w 187"/>
                <a:gd name="T25" fmla="*/ 9 h 162"/>
                <a:gd name="T26" fmla="*/ 130 w 187"/>
                <a:gd name="T27" fmla="*/ 11 h 162"/>
                <a:gd name="T28" fmla="*/ 181 w 187"/>
                <a:gd name="T29" fmla="*/ 4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7" h="162">
                  <a:moveTo>
                    <a:pt x="181" y="49"/>
                  </a:moveTo>
                  <a:cubicBezTo>
                    <a:pt x="184" y="54"/>
                    <a:pt x="187" y="60"/>
                    <a:pt x="187" y="66"/>
                  </a:cubicBezTo>
                  <a:cubicBezTo>
                    <a:pt x="187" y="162"/>
                    <a:pt x="187" y="162"/>
                    <a:pt x="187" y="162"/>
                  </a:cubicBezTo>
                  <a:cubicBezTo>
                    <a:pt x="187" y="162"/>
                    <a:pt x="178" y="154"/>
                    <a:pt x="176" y="153"/>
                  </a:cubicBezTo>
                  <a:cubicBezTo>
                    <a:pt x="168" y="148"/>
                    <a:pt x="133" y="120"/>
                    <a:pt x="92" y="115"/>
                  </a:cubicBezTo>
                  <a:cubicBezTo>
                    <a:pt x="86" y="114"/>
                    <a:pt x="79" y="114"/>
                    <a:pt x="73" y="114"/>
                  </a:cubicBezTo>
                  <a:cubicBezTo>
                    <a:pt x="32" y="114"/>
                    <a:pt x="8" y="131"/>
                    <a:pt x="8" y="131"/>
                  </a:cubicBezTo>
                  <a:cubicBezTo>
                    <a:pt x="5" y="133"/>
                    <a:pt x="2" y="133"/>
                    <a:pt x="1" y="131"/>
                  </a:cubicBezTo>
                  <a:cubicBezTo>
                    <a:pt x="0" y="130"/>
                    <a:pt x="1" y="128"/>
                    <a:pt x="2" y="126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9" y="18"/>
                    <a:pt x="51" y="15"/>
                    <a:pt x="53" y="13"/>
                  </a:cubicBezTo>
                  <a:cubicBezTo>
                    <a:pt x="55" y="11"/>
                    <a:pt x="59" y="10"/>
                    <a:pt x="62" y="9"/>
                  </a:cubicBezTo>
                  <a:cubicBezTo>
                    <a:pt x="65" y="9"/>
                    <a:pt x="98" y="0"/>
                    <a:pt x="130" y="11"/>
                  </a:cubicBezTo>
                  <a:cubicBezTo>
                    <a:pt x="163" y="22"/>
                    <a:pt x="179" y="45"/>
                    <a:pt x="181" y="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Freeform 85"/>
            <p:cNvSpPr/>
            <p:nvPr/>
          </p:nvSpPr>
          <p:spPr bwMode="auto">
            <a:xfrm>
              <a:off x="6115050" y="2903538"/>
              <a:ext cx="400050" cy="747713"/>
            </a:xfrm>
            <a:custGeom>
              <a:avLst/>
              <a:gdLst>
                <a:gd name="T0" fmla="*/ 44 w 106"/>
                <a:gd name="T1" fmla="*/ 119 h 197"/>
                <a:gd name="T2" fmla="*/ 3 w 106"/>
                <a:gd name="T3" fmla="*/ 187 h 197"/>
                <a:gd name="T4" fmla="*/ 0 w 106"/>
                <a:gd name="T5" fmla="*/ 197 h 197"/>
                <a:gd name="T6" fmla="*/ 0 w 106"/>
                <a:gd name="T7" fmla="*/ 83 h 197"/>
                <a:gd name="T8" fmla="*/ 1 w 106"/>
                <a:gd name="T9" fmla="*/ 64 h 197"/>
                <a:gd name="T10" fmla="*/ 16 w 106"/>
                <a:gd name="T11" fmla="*/ 29 h 197"/>
                <a:gd name="T12" fmla="*/ 49 w 106"/>
                <a:gd name="T13" fmla="*/ 1 h 197"/>
                <a:gd name="T14" fmla="*/ 54 w 106"/>
                <a:gd name="T15" fmla="*/ 0 h 197"/>
                <a:gd name="T16" fmla="*/ 64 w 106"/>
                <a:gd name="T17" fmla="*/ 6 h 197"/>
                <a:gd name="T18" fmla="*/ 85 w 106"/>
                <a:gd name="T19" fmla="*/ 42 h 197"/>
                <a:gd name="T20" fmla="*/ 86 w 106"/>
                <a:gd name="T21" fmla="*/ 42 h 197"/>
                <a:gd name="T22" fmla="*/ 104 w 106"/>
                <a:gd name="T23" fmla="*/ 74 h 197"/>
                <a:gd name="T24" fmla="*/ 105 w 106"/>
                <a:gd name="T25" fmla="*/ 82 h 197"/>
                <a:gd name="T26" fmla="*/ 99 w 106"/>
                <a:gd name="T27" fmla="*/ 87 h 197"/>
                <a:gd name="T28" fmla="*/ 44 w 106"/>
                <a:gd name="T29" fmla="*/ 11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97">
                  <a:moveTo>
                    <a:pt x="44" y="119"/>
                  </a:moveTo>
                  <a:cubicBezTo>
                    <a:pt x="25" y="137"/>
                    <a:pt x="12" y="156"/>
                    <a:pt x="3" y="18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77"/>
                    <a:pt x="0" y="69"/>
                    <a:pt x="1" y="64"/>
                  </a:cubicBezTo>
                  <a:cubicBezTo>
                    <a:pt x="1" y="63"/>
                    <a:pt x="3" y="47"/>
                    <a:pt x="16" y="29"/>
                  </a:cubicBezTo>
                  <a:cubicBezTo>
                    <a:pt x="30" y="11"/>
                    <a:pt x="48" y="1"/>
                    <a:pt x="49" y="1"/>
                  </a:cubicBezTo>
                  <a:cubicBezTo>
                    <a:pt x="51" y="0"/>
                    <a:pt x="52" y="0"/>
                    <a:pt x="54" y="0"/>
                  </a:cubicBezTo>
                  <a:cubicBezTo>
                    <a:pt x="58" y="0"/>
                    <a:pt x="62" y="2"/>
                    <a:pt x="64" y="6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6" y="42"/>
                    <a:pt x="86" y="42"/>
                    <a:pt x="86" y="42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6" y="76"/>
                    <a:pt x="106" y="79"/>
                    <a:pt x="105" y="82"/>
                  </a:cubicBezTo>
                  <a:cubicBezTo>
                    <a:pt x="104" y="84"/>
                    <a:pt x="102" y="86"/>
                    <a:pt x="99" y="87"/>
                  </a:cubicBezTo>
                  <a:cubicBezTo>
                    <a:pt x="99" y="87"/>
                    <a:pt x="66" y="99"/>
                    <a:pt x="44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86"/>
            <p:cNvSpPr/>
            <p:nvPr/>
          </p:nvSpPr>
          <p:spPr bwMode="auto">
            <a:xfrm>
              <a:off x="6194425" y="3529013"/>
              <a:ext cx="642938" cy="160338"/>
            </a:xfrm>
            <a:custGeom>
              <a:avLst/>
              <a:gdLst>
                <a:gd name="T0" fmla="*/ 155 w 170"/>
                <a:gd name="T1" fmla="*/ 11 h 42"/>
                <a:gd name="T2" fmla="*/ 154 w 170"/>
                <a:gd name="T3" fmla="*/ 10 h 42"/>
                <a:gd name="T4" fmla="*/ 153 w 170"/>
                <a:gd name="T5" fmla="*/ 10 h 42"/>
                <a:gd name="T6" fmla="*/ 108 w 170"/>
                <a:gd name="T7" fmla="*/ 0 h 42"/>
                <a:gd name="T8" fmla="*/ 85 w 170"/>
                <a:gd name="T9" fmla="*/ 3 h 42"/>
                <a:gd name="T10" fmla="*/ 11 w 170"/>
                <a:gd name="T11" fmla="*/ 35 h 42"/>
                <a:gd name="T12" fmla="*/ 11 w 170"/>
                <a:gd name="T13" fmla="*/ 36 h 42"/>
                <a:gd name="T14" fmla="*/ 7 w 170"/>
                <a:gd name="T15" fmla="*/ 38 h 42"/>
                <a:gd name="T16" fmla="*/ 3 w 170"/>
                <a:gd name="T17" fmla="*/ 40 h 42"/>
                <a:gd name="T18" fmla="*/ 1 w 170"/>
                <a:gd name="T19" fmla="*/ 42 h 42"/>
                <a:gd name="T20" fmla="*/ 0 w 170"/>
                <a:gd name="T21" fmla="*/ 42 h 42"/>
                <a:gd name="T22" fmla="*/ 161 w 170"/>
                <a:gd name="T23" fmla="*/ 42 h 42"/>
                <a:gd name="T24" fmla="*/ 169 w 170"/>
                <a:gd name="T25" fmla="*/ 38 h 42"/>
                <a:gd name="T26" fmla="*/ 167 w 170"/>
                <a:gd name="T27" fmla="*/ 28 h 42"/>
                <a:gd name="T28" fmla="*/ 155 w 170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42">
                  <a:moveTo>
                    <a:pt x="155" y="11"/>
                  </a:moveTo>
                  <a:cubicBezTo>
                    <a:pt x="155" y="11"/>
                    <a:pt x="154" y="10"/>
                    <a:pt x="154" y="10"/>
                  </a:cubicBezTo>
                  <a:cubicBezTo>
                    <a:pt x="153" y="10"/>
                    <a:pt x="153" y="10"/>
                    <a:pt x="153" y="10"/>
                  </a:cubicBezTo>
                  <a:cubicBezTo>
                    <a:pt x="152" y="9"/>
                    <a:pt x="132" y="0"/>
                    <a:pt x="108" y="0"/>
                  </a:cubicBezTo>
                  <a:cubicBezTo>
                    <a:pt x="100" y="0"/>
                    <a:pt x="92" y="1"/>
                    <a:pt x="85" y="3"/>
                  </a:cubicBezTo>
                  <a:cubicBezTo>
                    <a:pt x="46" y="15"/>
                    <a:pt x="15" y="33"/>
                    <a:pt x="11" y="35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6"/>
                    <a:pt x="9" y="37"/>
                    <a:pt x="7" y="38"/>
                  </a:cubicBezTo>
                  <a:cubicBezTo>
                    <a:pt x="6" y="39"/>
                    <a:pt x="4" y="40"/>
                    <a:pt x="3" y="40"/>
                  </a:cubicBezTo>
                  <a:cubicBezTo>
                    <a:pt x="2" y="41"/>
                    <a:pt x="2" y="41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61" y="42"/>
                    <a:pt x="161" y="42"/>
                    <a:pt x="161" y="42"/>
                  </a:cubicBezTo>
                  <a:cubicBezTo>
                    <a:pt x="165" y="42"/>
                    <a:pt x="167" y="41"/>
                    <a:pt x="169" y="38"/>
                  </a:cubicBezTo>
                  <a:cubicBezTo>
                    <a:pt x="170" y="35"/>
                    <a:pt x="169" y="32"/>
                    <a:pt x="167" y="28"/>
                  </a:cubicBezTo>
                  <a:cubicBezTo>
                    <a:pt x="167" y="28"/>
                    <a:pt x="162" y="20"/>
                    <a:pt x="155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87"/>
            <p:cNvSpPr/>
            <p:nvPr/>
          </p:nvSpPr>
          <p:spPr bwMode="auto">
            <a:xfrm>
              <a:off x="5335588" y="3771901"/>
              <a:ext cx="1520825" cy="155575"/>
            </a:xfrm>
            <a:custGeom>
              <a:avLst/>
              <a:gdLst>
                <a:gd name="T0" fmla="*/ 402 w 402"/>
                <a:gd name="T1" fmla="*/ 24 h 41"/>
                <a:gd name="T2" fmla="*/ 385 w 402"/>
                <a:gd name="T3" fmla="*/ 41 h 41"/>
                <a:gd name="T4" fmla="*/ 382 w 402"/>
                <a:gd name="T5" fmla="*/ 41 h 41"/>
                <a:gd name="T6" fmla="*/ 232 w 402"/>
                <a:gd name="T7" fmla="*/ 28 h 41"/>
                <a:gd name="T8" fmla="*/ 217 w 402"/>
                <a:gd name="T9" fmla="*/ 34 h 41"/>
                <a:gd name="T10" fmla="*/ 216 w 402"/>
                <a:gd name="T11" fmla="*/ 35 h 41"/>
                <a:gd name="T12" fmla="*/ 201 w 402"/>
                <a:gd name="T13" fmla="*/ 40 h 41"/>
                <a:gd name="T14" fmla="*/ 201 w 402"/>
                <a:gd name="T15" fmla="*/ 40 h 41"/>
                <a:gd name="T16" fmla="*/ 186 w 402"/>
                <a:gd name="T17" fmla="*/ 35 h 41"/>
                <a:gd name="T18" fmla="*/ 185 w 402"/>
                <a:gd name="T19" fmla="*/ 34 h 41"/>
                <a:gd name="T20" fmla="*/ 170 w 402"/>
                <a:gd name="T21" fmla="*/ 28 h 41"/>
                <a:gd name="T22" fmla="*/ 20 w 402"/>
                <a:gd name="T23" fmla="*/ 41 h 41"/>
                <a:gd name="T24" fmla="*/ 17 w 402"/>
                <a:gd name="T25" fmla="*/ 41 h 41"/>
                <a:gd name="T26" fmla="*/ 0 w 402"/>
                <a:gd name="T27" fmla="*/ 24 h 41"/>
                <a:gd name="T28" fmla="*/ 16 w 402"/>
                <a:gd name="T29" fmla="*/ 7 h 41"/>
                <a:gd name="T30" fmla="*/ 17 w 402"/>
                <a:gd name="T31" fmla="*/ 7 h 41"/>
                <a:gd name="T32" fmla="*/ 164 w 402"/>
                <a:gd name="T33" fmla="*/ 0 h 41"/>
                <a:gd name="T34" fmla="*/ 177 w 402"/>
                <a:gd name="T35" fmla="*/ 6 h 41"/>
                <a:gd name="T36" fmla="*/ 182 w 402"/>
                <a:gd name="T37" fmla="*/ 6 h 41"/>
                <a:gd name="T38" fmla="*/ 194 w 402"/>
                <a:gd name="T39" fmla="*/ 0 h 41"/>
                <a:gd name="T40" fmla="*/ 208 w 402"/>
                <a:gd name="T41" fmla="*/ 0 h 41"/>
                <a:gd name="T42" fmla="*/ 220 w 402"/>
                <a:gd name="T43" fmla="*/ 6 h 41"/>
                <a:gd name="T44" fmla="*/ 225 w 402"/>
                <a:gd name="T45" fmla="*/ 6 h 41"/>
                <a:gd name="T46" fmla="*/ 238 w 402"/>
                <a:gd name="T47" fmla="*/ 0 h 41"/>
                <a:gd name="T48" fmla="*/ 385 w 402"/>
                <a:gd name="T49" fmla="*/ 7 h 41"/>
                <a:gd name="T50" fmla="*/ 386 w 402"/>
                <a:gd name="T51" fmla="*/ 7 h 41"/>
                <a:gd name="T52" fmla="*/ 402 w 402"/>
                <a:gd name="T5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2" h="41">
                  <a:moveTo>
                    <a:pt x="402" y="24"/>
                  </a:moveTo>
                  <a:cubicBezTo>
                    <a:pt x="402" y="33"/>
                    <a:pt x="394" y="41"/>
                    <a:pt x="385" y="41"/>
                  </a:cubicBezTo>
                  <a:cubicBezTo>
                    <a:pt x="384" y="41"/>
                    <a:pt x="383" y="41"/>
                    <a:pt x="382" y="41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227" y="28"/>
                    <a:pt x="220" y="31"/>
                    <a:pt x="217" y="34"/>
                  </a:cubicBezTo>
                  <a:cubicBezTo>
                    <a:pt x="217" y="34"/>
                    <a:pt x="217" y="34"/>
                    <a:pt x="216" y="35"/>
                  </a:cubicBezTo>
                  <a:cubicBezTo>
                    <a:pt x="214" y="38"/>
                    <a:pt x="208" y="40"/>
                    <a:pt x="201" y="40"/>
                  </a:cubicBezTo>
                  <a:cubicBezTo>
                    <a:pt x="201" y="40"/>
                    <a:pt x="201" y="40"/>
                    <a:pt x="201" y="40"/>
                  </a:cubicBezTo>
                  <a:cubicBezTo>
                    <a:pt x="194" y="40"/>
                    <a:pt x="188" y="38"/>
                    <a:pt x="186" y="35"/>
                  </a:cubicBezTo>
                  <a:cubicBezTo>
                    <a:pt x="185" y="34"/>
                    <a:pt x="185" y="34"/>
                    <a:pt x="185" y="34"/>
                  </a:cubicBezTo>
                  <a:cubicBezTo>
                    <a:pt x="182" y="31"/>
                    <a:pt x="175" y="28"/>
                    <a:pt x="170" y="28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1"/>
                    <a:pt x="18" y="41"/>
                    <a:pt x="17" y="41"/>
                  </a:cubicBezTo>
                  <a:cubicBezTo>
                    <a:pt x="8" y="41"/>
                    <a:pt x="0" y="33"/>
                    <a:pt x="0" y="24"/>
                  </a:cubicBezTo>
                  <a:cubicBezTo>
                    <a:pt x="0" y="15"/>
                    <a:pt x="7" y="8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9" y="0"/>
                    <a:pt x="175" y="2"/>
                    <a:pt x="177" y="6"/>
                  </a:cubicBezTo>
                  <a:cubicBezTo>
                    <a:pt x="178" y="10"/>
                    <a:pt x="181" y="10"/>
                    <a:pt x="182" y="6"/>
                  </a:cubicBezTo>
                  <a:cubicBezTo>
                    <a:pt x="183" y="2"/>
                    <a:pt x="189" y="0"/>
                    <a:pt x="194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3" y="0"/>
                    <a:pt x="219" y="2"/>
                    <a:pt x="220" y="6"/>
                  </a:cubicBezTo>
                  <a:cubicBezTo>
                    <a:pt x="221" y="10"/>
                    <a:pt x="224" y="10"/>
                    <a:pt x="225" y="6"/>
                  </a:cubicBezTo>
                  <a:cubicBezTo>
                    <a:pt x="227" y="2"/>
                    <a:pt x="233" y="0"/>
                    <a:pt x="238" y="0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6" y="7"/>
                    <a:pt x="386" y="7"/>
                    <a:pt x="386" y="7"/>
                  </a:cubicBezTo>
                  <a:cubicBezTo>
                    <a:pt x="395" y="8"/>
                    <a:pt x="402" y="15"/>
                    <a:pt x="40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88"/>
            <p:cNvSpPr>
              <a:spLocks noEditPoints="1"/>
            </p:cNvSpPr>
            <p:nvPr/>
          </p:nvSpPr>
          <p:spPr bwMode="auto">
            <a:xfrm>
              <a:off x="5302250" y="3733801"/>
              <a:ext cx="1587500" cy="227013"/>
            </a:xfrm>
            <a:custGeom>
              <a:avLst/>
              <a:gdLst>
                <a:gd name="T0" fmla="*/ 394 w 420"/>
                <a:gd name="T1" fmla="*/ 60 h 60"/>
                <a:gd name="T2" fmla="*/ 394 w 420"/>
                <a:gd name="T3" fmla="*/ 60 h 60"/>
                <a:gd name="T4" fmla="*/ 391 w 420"/>
                <a:gd name="T5" fmla="*/ 60 h 60"/>
                <a:gd name="T6" fmla="*/ 390 w 420"/>
                <a:gd name="T7" fmla="*/ 60 h 60"/>
                <a:gd name="T8" fmla="*/ 240 w 420"/>
                <a:gd name="T9" fmla="*/ 47 h 60"/>
                <a:gd name="T10" fmla="*/ 240 w 420"/>
                <a:gd name="T11" fmla="*/ 47 h 60"/>
                <a:gd name="T12" fmla="*/ 235 w 420"/>
                <a:gd name="T13" fmla="*/ 49 h 60"/>
                <a:gd name="T14" fmla="*/ 235 w 420"/>
                <a:gd name="T15" fmla="*/ 52 h 60"/>
                <a:gd name="T16" fmla="*/ 230 w 420"/>
                <a:gd name="T17" fmla="*/ 53 h 60"/>
                <a:gd name="T18" fmla="*/ 210 w 420"/>
                <a:gd name="T19" fmla="*/ 59 h 60"/>
                <a:gd name="T20" fmla="*/ 210 w 420"/>
                <a:gd name="T21" fmla="*/ 59 h 60"/>
                <a:gd name="T22" fmla="*/ 190 w 420"/>
                <a:gd name="T23" fmla="*/ 53 h 60"/>
                <a:gd name="T24" fmla="*/ 186 w 420"/>
                <a:gd name="T25" fmla="*/ 52 h 60"/>
                <a:gd name="T26" fmla="*/ 185 w 420"/>
                <a:gd name="T27" fmla="*/ 49 h 60"/>
                <a:gd name="T28" fmla="*/ 180 w 420"/>
                <a:gd name="T29" fmla="*/ 47 h 60"/>
                <a:gd name="T30" fmla="*/ 29 w 420"/>
                <a:gd name="T31" fmla="*/ 60 h 60"/>
                <a:gd name="T32" fmla="*/ 26 w 420"/>
                <a:gd name="T33" fmla="*/ 60 h 60"/>
                <a:gd name="T34" fmla="*/ 0 w 420"/>
                <a:gd name="T35" fmla="*/ 34 h 60"/>
                <a:gd name="T36" fmla="*/ 25 w 420"/>
                <a:gd name="T37" fmla="*/ 8 h 60"/>
                <a:gd name="T38" fmla="*/ 25 w 420"/>
                <a:gd name="T39" fmla="*/ 8 h 60"/>
                <a:gd name="T40" fmla="*/ 173 w 420"/>
                <a:gd name="T41" fmla="*/ 1 h 60"/>
                <a:gd name="T42" fmla="*/ 188 w 420"/>
                <a:gd name="T43" fmla="*/ 5 h 60"/>
                <a:gd name="T44" fmla="*/ 203 w 420"/>
                <a:gd name="T45" fmla="*/ 0 h 60"/>
                <a:gd name="T46" fmla="*/ 217 w 420"/>
                <a:gd name="T47" fmla="*/ 0 h 60"/>
                <a:gd name="T48" fmla="*/ 232 w 420"/>
                <a:gd name="T49" fmla="*/ 5 h 60"/>
                <a:gd name="T50" fmla="*/ 247 w 420"/>
                <a:gd name="T51" fmla="*/ 1 h 60"/>
                <a:gd name="T52" fmla="*/ 395 w 420"/>
                <a:gd name="T53" fmla="*/ 8 h 60"/>
                <a:gd name="T54" fmla="*/ 420 w 420"/>
                <a:gd name="T55" fmla="*/ 34 h 60"/>
                <a:gd name="T56" fmla="*/ 394 w 420"/>
                <a:gd name="T57" fmla="*/ 60 h 60"/>
                <a:gd name="T58" fmla="*/ 26 w 420"/>
                <a:gd name="T59" fmla="*/ 26 h 60"/>
                <a:gd name="T60" fmla="*/ 18 w 420"/>
                <a:gd name="T61" fmla="*/ 34 h 60"/>
                <a:gd name="T62" fmla="*/ 26 w 420"/>
                <a:gd name="T63" fmla="*/ 42 h 60"/>
                <a:gd name="T64" fmla="*/ 26 w 420"/>
                <a:gd name="T65" fmla="*/ 42 h 60"/>
                <a:gd name="T66" fmla="*/ 28 w 420"/>
                <a:gd name="T67" fmla="*/ 42 h 60"/>
                <a:gd name="T68" fmla="*/ 178 w 420"/>
                <a:gd name="T69" fmla="*/ 29 h 60"/>
                <a:gd name="T70" fmla="*/ 180 w 420"/>
                <a:gd name="T71" fmla="*/ 29 h 60"/>
                <a:gd name="T72" fmla="*/ 199 w 420"/>
                <a:gd name="T73" fmla="*/ 36 h 60"/>
                <a:gd name="T74" fmla="*/ 200 w 420"/>
                <a:gd name="T75" fmla="*/ 36 h 60"/>
                <a:gd name="T76" fmla="*/ 202 w 420"/>
                <a:gd name="T77" fmla="*/ 39 h 60"/>
                <a:gd name="T78" fmla="*/ 210 w 420"/>
                <a:gd name="T79" fmla="*/ 41 h 60"/>
                <a:gd name="T80" fmla="*/ 210 w 420"/>
                <a:gd name="T81" fmla="*/ 41 h 60"/>
                <a:gd name="T82" fmla="*/ 218 w 420"/>
                <a:gd name="T83" fmla="*/ 39 h 60"/>
                <a:gd name="T84" fmla="*/ 220 w 420"/>
                <a:gd name="T85" fmla="*/ 36 h 60"/>
                <a:gd name="T86" fmla="*/ 221 w 420"/>
                <a:gd name="T87" fmla="*/ 36 h 60"/>
                <a:gd name="T88" fmla="*/ 242 w 420"/>
                <a:gd name="T89" fmla="*/ 29 h 60"/>
                <a:gd name="T90" fmla="*/ 392 w 420"/>
                <a:gd name="T91" fmla="*/ 42 h 60"/>
                <a:gd name="T92" fmla="*/ 394 w 420"/>
                <a:gd name="T93" fmla="*/ 42 h 60"/>
                <a:gd name="T94" fmla="*/ 402 w 420"/>
                <a:gd name="T95" fmla="*/ 34 h 60"/>
                <a:gd name="T96" fmla="*/ 395 w 420"/>
                <a:gd name="T97" fmla="*/ 26 h 60"/>
                <a:gd name="T98" fmla="*/ 394 w 420"/>
                <a:gd name="T99" fmla="*/ 26 h 60"/>
                <a:gd name="T100" fmla="*/ 246 w 420"/>
                <a:gd name="T101" fmla="*/ 19 h 60"/>
                <a:gd name="T102" fmla="*/ 246 w 420"/>
                <a:gd name="T103" fmla="*/ 19 h 60"/>
                <a:gd name="T104" fmla="*/ 242 w 420"/>
                <a:gd name="T105" fmla="*/ 20 h 60"/>
                <a:gd name="T106" fmla="*/ 231 w 420"/>
                <a:gd name="T107" fmla="*/ 28 h 60"/>
                <a:gd name="T108" fmla="*/ 221 w 420"/>
                <a:gd name="T109" fmla="*/ 20 h 60"/>
                <a:gd name="T110" fmla="*/ 217 w 420"/>
                <a:gd name="T111" fmla="*/ 19 h 60"/>
                <a:gd name="T112" fmla="*/ 203 w 420"/>
                <a:gd name="T113" fmla="*/ 19 h 60"/>
                <a:gd name="T114" fmla="*/ 199 w 420"/>
                <a:gd name="T115" fmla="*/ 20 h 60"/>
                <a:gd name="T116" fmla="*/ 189 w 420"/>
                <a:gd name="T117" fmla="*/ 28 h 60"/>
                <a:gd name="T118" fmla="*/ 178 w 420"/>
                <a:gd name="T119" fmla="*/ 20 h 60"/>
                <a:gd name="T120" fmla="*/ 174 w 420"/>
                <a:gd name="T121" fmla="*/ 19 h 60"/>
                <a:gd name="T122" fmla="*/ 26 w 420"/>
                <a:gd name="T123" fmla="*/ 26 h 60"/>
                <a:gd name="T124" fmla="*/ 26 w 420"/>
                <a:gd name="T125" fmla="*/ 2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0" h="60">
                  <a:moveTo>
                    <a:pt x="394" y="60"/>
                  </a:moveTo>
                  <a:cubicBezTo>
                    <a:pt x="394" y="60"/>
                    <a:pt x="394" y="60"/>
                    <a:pt x="394" y="60"/>
                  </a:cubicBezTo>
                  <a:cubicBezTo>
                    <a:pt x="393" y="60"/>
                    <a:pt x="392" y="60"/>
                    <a:pt x="391" y="60"/>
                  </a:cubicBezTo>
                  <a:cubicBezTo>
                    <a:pt x="390" y="60"/>
                    <a:pt x="390" y="60"/>
                    <a:pt x="390" y="60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38" y="47"/>
                    <a:pt x="236" y="48"/>
                    <a:pt x="235" y="49"/>
                  </a:cubicBezTo>
                  <a:cubicBezTo>
                    <a:pt x="235" y="52"/>
                    <a:pt x="235" y="52"/>
                    <a:pt x="235" y="52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25" y="57"/>
                    <a:pt x="218" y="59"/>
                    <a:pt x="210" y="59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02" y="59"/>
                    <a:pt x="195" y="57"/>
                    <a:pt x="190" y="53"/>
                  </a:cubicBezTo>
                  <a:cubicBezTo>
                    <a:pt x="186" y="52"/>
                    <a:pt x="186" y="52"/>
                    <a:pt x="186" y="52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84" y="48"/>
                    <a:pt x="182" y="47"/>
                    <a:pt x="180" y="47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12" y="60"/>
                    <a:pt x="0" y="48"/>
                    <a:pt x="0" y="34"/>
                  </a:cubicBezTo>
                  <a:cubicBezTo>
                    <a:pt x="0" y="20"/>
                    <a:pt x="11" y="9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173" y="1"/>
                    <a:pt x="173" y="1"/>
                    <a:pt x="173" y="1"/>
                  </a:cubicBezTo>
                  <a:cubicBezTo>
                    <a:pt x="178" y="1"/>
                    <a:pt x="184" y="2"/>
                    <a:pt x="188" y="5"/>
                  </a:cubicBezTo>
                  <a:cubicBezTo>
                    <a:pt x="192" y="2"/>
                    <a:pt x="197" y="0"/>
                    <a:pt x="203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23" y="0"/>
                    <a:pt x="228" y="2"/>
                    <a:pt x="232" y="5"/>
                  </a:cubicBezTo>
                  <a:cubicBezTo>
                    <a:pt x="236" y="2"/>
                    <a:pt x="242" y="1"/>
                    <a:pt x="247" y="1"/>
                  </a:cubicBezTo>
                  <a:cubicBezTo>
                    <a:pt x="395" y="8"/>
                    <a:pt x="395" y="8"/>
                    <a:pt x="395" y="8"/>
                  </a:cubicBezTo>
                  <a:cubicBezTo>
                    <a:pt x="409" y="9"/>
                    <a:pt x="420" y="20"/>
                    <a:pt x="420" y="34"/>
                  </a:cubicBezTo>
                  <a:cubicBezTo>
                    <a:pt x="420" y="48"/>
                    <a:pt x="408" y="60"/>
                    <a:pt x="394" y="60"/>
                  </a:cubicBezTo>
                  <a:close/>
                  <a:moveTo>
                    <a:pt x="26" y="26"/>
                  </a:moveTo>
                  <a:cubicBezTo>
                    <a:pt x="21" y="26"/>
                    <a:pt x="18" y="30"/>
                    <a:pt x="18" y="34"/>
                  </a:cubicBezTo>
                  <a:cubicBezTo>
                    <a:pt x="18" y="38"/>
                    <a:pt x="22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2"/>
                    <a:pt x="28" y="42"/>
                    <a:pt x="28" y="42"/>
                  </a:cubicBezTo>
                  <a:cubicBezTo>
                    <a:pt x="178" y="29"/>
                    <a:pt x="178" y="29"/>
                    <a:pt x="178" y="29"/>
                  </a:cubicBezTo>
                  <a:cubicBezTo>
                    <a:pt x="179" y="29"/>
                    <a:pt x="179" y="29"/>
                    <a:pt x="180" y="29"/>
                  </a:cubicBezTo>
                  <a:cubicBezTo>
                    <a:pt x="187" y="29"/>
                    <a:pt x="194" y="32"/>
                    <a:pt x="199" y="36"/>
                  </a:cubicBezTo>
                  <a:cubicBezTo>
                    <a:pt x="200" y="36"/>
                    <a:pt x="200" y="36"/>
                    <a:pt x="200" y="36"/>
                  </a:cubicBezTo>
                  <a:cubicBezTo>
                    <a:pt x="202" y="39"/>
                    <a:pt x="202" y="39"/>
                    <a:pt x="202" y="39"/>
                  </a:cubicBezTo>
                  <a:cubicBezTo>
                    <a:pt x="202" y="40"/>
                    <a:pt x="205" y="41"/>
                    <a:pt x="210" y="41"/>
                  </a:cubicBezTo>
                  <a:cubicBezTo>
                    <a:pt x="210" y="41"/>
                    <a:pt x="210" y="41"/>
                    <a:pt x="210" y="41"/>
                  </a:cubicBezTo>
                  <a:cubicBezTo>
                    <a:pt x="215" y="41"/>
                    <a:pt x="218" y="40"/>
                    <a:pt x="218" y="39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7" y="32"/>
                    <a:pt x="235" y="29"/>
                    <a:pt x="242" y="29"/>
                  </a:cubicBezTo>
                  <a:cubicBezTo>
                    <a:pt x="392" y="42"/>
                    <a:pt x="392" y="42"/>
                    <a:pt x="392" y="42"/>
                  </a:cubicBezTo>
                  <a:cubicBezTo>
                    <a:pt x="392" y="42"/>
                    <a:pt x="393" y="42"/>
                    <a:pt x="394" y="42"/>
                  </a:cubicBezTo>
                  <a:cubicBezTo>
                    <a:pt x="398" y="42"/>
                    <a:pt x="402" y="38"/>
                    <a:pt x="402" y="34"/>
                  </a:cubicBezTo>
                  <a:cubicBezTo>
                    <a:pt x="402" y="30"/>
                    <a:pt x="399" y="26"/>
                    <a:pt x="395" y="26"/>
                  </a:cubicBezTo>
                  <a:cubicBezTo>
                    <a:pt x="394" y="26"/>
                    <a:pt x="394" y="26"/>
                    <a:pt x="394" y="26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4" y="19"/>
                    <a:pt x="243" y="20"/>
                    <a:pt x="242" y="20"/>
                  </a:cubicBezTo>
                  <a:cubicBezTo>
                    <a:pt x="239" y="27"/>
                    <a:pt x="234" y="28"/>
                    <a:pt x="231" y="28"/>
                  </a:cubicBezTo>
                  <a:cubicBezTo>
                    <a:pt x="227" y="28"/>
                    <a:pt x="223" y="25"/>
                    <a:pt x="221" y="20"/>
                  </a:cubicBezTo>
                  <a:cubicBezTo>
                    <a:pt x="220" y="19"/>
                    <a:pt x="219" y="19"/>
                    <a:pt x="217" y="19"/>
                  </a:cubicBezTo>
                  <a:cubicBezTo>
                    <a:pt x="203" y="19"/>
                    <a:pt x="203" y="19"/>
                    <a:pt x="203" y="19"/>
                  </a:cubicBezTo>
                  <a:cubicBezTo>
                    <a:pt x="201" y="19"/>
                    <a:pt x="200" y="19"/>
                    <a:pt x="199" y="20"/>
                  </a:cubicBezTo>
                  <a:cubicBezTo>
                    <a:pt x="197" y="25"/>
                    <a:pt x="193" y="28"/>
                    <a:pt x="189" y="28"/>
                  </a:cubicBezTo>
                  <a:cubicBezTo>
                    <a:pt x="186" y="28"/>
                    <a:pt x="181" y="27"/>
                    <a:pt x="178" y="20"/>
                  </a:cubicBezTo>
                  <a:cubicBezTo>
                    <a:pt x="177" y="20"/>
                    <a:pt x="176" y="19"/>
                    <a:pt x="174" y="19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9"/>
            <p:cNvSpPr/>
            <p:nvPr/>
          </p:nvSpPr>
          <p:spPr bwMode="auto">
            <a:xfrm>
              <a:off x="5354638" y="3525838"/>
              <a:ext cx="669925" cy="163513"/>
            </a:xfrm>
            <a:custGeom>
              <a:avLst/>
              <a:gdLst>
                <a:gd name="T0" fmla="*/ 169 w 177"/>
                <a:gd name="T1" fmla="*/ 37 h 43"/>
                <a:gd name="T2" fmla="*/ 168 w 177"/>
                <a:gd name="T3" fmla="*/ 36 h 43"/>
                <a:gd name="T4" fmla="*/ 92 w 177"/>
                <a:gd name="T5" fmla="*/ 1 h 43"/>
                <a:gd name="T6" fmla="*/ 75 w 177"/>
                <a:gd name="T7" fmla="*/ 0 h 43"/>
                <a:gd name="T8" fmla="*/ 18 w 177"/>
                <a:gd name="T9" fmla="*/ 15 h 43"/>
                <a:gd name="T10" fmla="*/ 3 w 177"/>
                <a:gd name="T11" fmla="*/ 29 h 43"/>
                <a:gd name="T12" fmla="*/ 1 w 177"/>
                <a:gd name="T13" fmla="*/ 39 h 43"/>
                <a:gd name="T14" fmla="*/ 9 w 177"/>
                <a:gd name="T15" fmla="*/ 43 h 43"/>
                <a:gd name="T16" fmla="*/ 177 w 177"/>
                <a:gd name="T17" fmla="*/ 43 h 43"/>
                <a:gd name="T18" fmla="*/ 169 w 177"/>
                <a:gd name="T19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43">
                  <a:moveTo>
                    <a:pt x="169" y="37"/>
                  </a:moveTo>
                  <a:cubicBezTo>
                    <a:pt x="168" y="36"/>
                    <a:pt x="168" y="36"/>
                    <a:pt x="168" y="36"/>
                  </a:cubicBezTo>
                  <a:cubicBezTo>
                    <a:pt x="141" y="16"/>
                    <a:pt x="115" y="5"/>
                    <a:pt x="92" y="1"/>
                  </a:cubicBezTo>
                  <a:cubicBezTo>
                    <a:pt x="87" y="1"/>
                    <a:pt x="81" y="0"/>
                    <a:pt x="75" y="0"/>
                  </a:cubicBezTo>
                  <a:cubicBezTo>
                    <a:pt x="40" y="0"/>
                    <a:pt x="18" y="15"/>
                    <a:pt x="18" y="15"/>
                  </a:cubicBezTo>
                  <a:cubicBezTo>
                    <a:pt x="16" y="16"/>
                    <a:pt x="6" y="23"/>
                    <a:pt x="3" y="29"/>
                  </a:cubicBezTo>
                  <a:cubicBezTo>
                    <a:pt x="1" y="33"/>
                    <a:pt x="0" y="36"/>
                    <a:pt x="1" y="39"/>
                  </a:cubicBezTo>
                  <a:cubicBezTo>
                    <a:pt x="3" y="42"/>
                    <a:pt x="5" y="43"/>
                    <a:pt x="9" y="43"/>
                  </a:cubicBezTo>
                  <a:cubicBezTo>
                    <a:pt x="177" y="43"/>
                    <a:pt x="177" y="43"/>
                    <a:pt x="177" y="43"/>
                  </a:cubicBezTo>
                  <a:cubicBezTo>
                    <a:pt x="174" y="40"/>
                    <a:pt x="170" y="37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90"/>
            <p:cNvSpPr/>
            <p:nvPr/>
          </p:nvSpPr>
          <p:spPr bwMode="auto">
            <a:xfrm>
              <a:off x="6175375" y="3063876"/>
              <a:ext cx="654050" cy="571500"/>
            </a:xfrm>
            <a:custGeom>
              <a:avLst/>
              <a:gdLst>
                <a:gd name="T0" fmla="*/ 171 w 173"/>
                <a:gd name="T1" fmla="*/ 114 h 151"/>
                <a:gd name="T2" fmla="*/ 157 w 173"/>
                <a:gd name="T3" fmla="*/ 87 h 151"/>
                <a:gd name="T4" fmla="*/ 157 w 173"/>
                <a:gd name="T5" fmla="*/ 86 h 151"/>
                <a:gd name="T6" fmla="*/ 123 w 173"/>
                <a:gd name="T7" fmla="*/ 21 h 151"/>
                <a:gd name="T8" fmla="*/ 116 w 173"/>
                <a:gd name="T9" fmla="*/ 8 h 151"/>
                <a:gd name="T10" fmla="*/ 115 w 173"/>
                <a:gd name="T11" fmla="*/ 7 h 151"/>
                <a:gd name="T12" fmla="*/ 87 w 173"/>
                <a:gd name="T13" fmla="*/ 0 h 151"/>
                <a:gd name="T14" fmla="*/ 101 w 173"/>
                <a:gd name="T15" fmla="*/ 24 h 151"/>
                <a:gd name="T16" fmla="*/ 103 w 173"/>
                <a:gd name="T17" fmla="*/ 45 h 151"/>
                <a:gd name="T18" fmla="*/ 88 w 173"/>
                <a:gd name="T19" fmla="*/ 59 h 151"/>
                <a:gd name="T20" fmla="*/ 38 w 173"/>
                <a:gd name="T21" fmla="*/ 87 h 151"/>
                <a:gd name="T22" fmla="*/ 1 w 173"/>
                <a:gd name="T23" fmla="*/ 149 h 151"/>
                <a:gd name="T24" fmla="*/ 0 w 173"/>
                <a:gd name="T25" fmla="*/ 151 h 151"/>
                <a:gd name="T26" fmla="*/ 1 w 173"/>
                <a:gd name="T27" fmla="*/ 151 h 151"/>
                <a:gd name="T28" fmla="*/ 9 w 173"/>
                <a:gd name="T29" fmla="*/ 146 h 151"/>
                <a:gd name="T30" fmla="*/ 86 w 173"/>
                <a:gd name="T31" fmla="*/ 112 h 151"/>
                <a:gd name="T32" fmla="*/ 113 w 173"/>
                <a:gd name="T33" fmla="*/ 109 h 151"/>
                <a:gd name="T34" fmla="*/ 165 w 173"/>
                <a:gd name="T35" fmla="*/ 120 h 151"/>
                <a:gd name="T36" fmla="*/ 169 w 173"/>
                <a:gd name="T37" fmla="*/ 121 h 151"/>
                <a:gd name="T38" fmla="*/ 172 w 173"/>
                <a:gd name="T39" fmla="*/ 120 h 151"/>
                <a:gd name="T40" fmla="*/ 171 w 173"/>
                <a:gd name="T41" fmla="*/ 11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3" h="151">
                  <a:moveTo>
                    <a:pt x="171" y="114"/>
                  </a:moveTo>
                  <a:cubicBezTo>
                    <a:pt x="157" y="87"/>
                    <a:pt x="157" y="87"/>
                    <a:pt x="157" y="87"/>
                  </a:cubicBezTo>
                  <a:cubicBezTo>
                    <a:pt x="157" y="86"/>
                    <a:pt x="157" y="86"/>
                    <a:pt x="157" y="86"/>
                  </a:cubicBezTo>
                  <a:cubicBezTo>
                    <a:pt x="123" y="21"/>
                    <a:pt x="123" y="21"/>
                    <a:pt x="123" y="21"/>
                  </a:cubicBezTo>
                  <a:cubicBezTo>
                    <a:pt x="120" y="17"/>
                    <a:pt x="117" y="11"/>
                    <a:pt x="116" y="8"/>
                  </a:cubicBezTo>
                  <a:cubicBezTo>
                    <a:pt x="115" y="7"/>
                    <a:pt x="115" y="7"/>
                    <a:pt x="115" y="7"/>
                  </a:cubicBezTo>
                  <a:cubicBezTo>
                    <a:pt x="115" y="7"/>
                    <a:pt x="101" y="0"/>
                    <a:pt x="87" y="0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5" y="31"/>
                    <a:pt x="105" y="38"/>
                    <a:pt x="103" y="45"/>
                  </a:cubicBezTo>
                  <a:cubicBezTo>
                    <a:pt x="100" y="51"/>
                    <a:pt x="95" y="56"/>
                    <a:pt x="88" y="59"/>
                  </a:cubicBezTo>
                  <a:cubicBezTo>
                    <a:pt x="85" y="60"/>
                    <a:pt x="56" y="71"/>
                    <a:pt x="38" y="87"/>
                  </a:cubicBezTo>
                  <a:cubicBezTo>
                    <a:pt x="19" y="105"/>
                    <a:pt x="8" y="123"/>
                    <a:pt x="1" y="14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1"/>
                    <a:pt x="1" y="151"/>
                    <a:pt x="1" y="151"/>
                  </a:cubicBezTo>
                  <a:cubicBezTo>
                    <a:pt x="3" y="149"/>
                    <a:pt x="6" y="147"/>
                    <a:pt x="9" y="146"/>
                  </a:cubicBezTo>
                  <a:cubicBezTo>
                    <a:pt x="9" y="146"/>
                    <a:pt x="42" y="125"/>
                    <a:pt x="86" y="112"/>
                  </a:cubicBezTo>
                  <a:cubicBezTo>
                    <a:pt x="95" y="110"/>
                    <a:pt x="104" y="109"/>
                    <a:pt x="113" y="109"/>
                  </a:cubicBezTo>
                  <a:cubicBezTo>
                    <a:pt x="141" y="109"/>
                    <a:pt x="165" y="120"/>
                    <a:pt x="165" y="120"/>
                  </a:cubicBezTo>
                  <a:cubicBezTo>
                    <a:pt x="167" y="121"/>
                    <a:pt x="168" y="121"/>
                    <a:pt x="169" y="121"/>
                  </a:cubicBezTo>
                  <a:cubicBezTo>
                    <a:pt x="171" y="121"/>
                    <a:pt x="172" y="120"/>
                    <a:pt x="172" y="120"/>
                  </a:cubicBezTo>
                  <a:cubicBezTo>
                    <a:pt x="173" y="118"/>
                    <a:pt x="172" y="116"/>
                    <a:pt x="171" y="1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293" name="文本框 11"/>
          <p:cNvSpPr txBox="1"/>
          <p:nvPr/>
        </p:nvSpPr>
        <p:spPr>
          <a:xfrm>
            <a:off x="1327468" y="1130935"/>
            <a:ext cx="323088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二、《实施办法》主要结构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2294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45038" y="5599113"/>
            <a:ext cx="4398962" cy="1243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矩形 16"/>
          <p:cNvSpPr/>
          <p:nvPr/>
        </p:nvSpPr>
        <p:spPr>
          <a:xfrm>
            <a:off x="1243965" y="2018030"/>
            <a:ext cx="7456805" cy="3432810"/>
          </a:xfrm>
          <a:prstGeom prst="rect">
            <a:avLst/>
          </a:prstGeom>
          <a:noFill/>
          <a:ln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82025" y="1803400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7"/>
          <p:cNvSpPr/>
          <p:nvPr/>
        </p:nvSpPr>
        <p:spPr>
          <a:xfrm>
            <a:off x="8582025" y="5216208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43965" y="2103755"/>
            <a:ext cx="7254240" cy="3688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sz="1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《实施办法》共4章、15条，从总则、工作职责、选退机制、工作保障四个方面明确了关于人民设计师的“什么是”、“干什么”、“如何用”、“怎么保”等内容。</a:t>
            </a: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sz="1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（一）总则。主要解决“什么是”的问题，具体阐述了建立人民设计师制度的目的意义、人民设计师的含义、责任范围、基本原则、各地区政府主体责任等内容。</a:t>
            </a: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sz="1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（二）工作职责。主要解决“干什么”的问题，具体阐述了人民设计师的工作内容和工作职责，人民设计师将通过“知识普及、设计把控、实施协调、规划评估、公众协调”等方式，履职尽责。</a:t>
            </a: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任意多边形 10"/>
          <p:cNvSpPr/>
          <p:nvPr/>
        </p:nvSpPr>
        <p:spPr>
          <a:xfrm rot="5400000">
            <a:off x="2061845" y="-1075055"/>
            <a:ext cx="685800" cy="4810125"/>
          </a:xfrm>
          <a:custGeom>
            <a:avLst/>
            <a:gdLst/>
            <a:ahLst/>
            <a:cxnLst>
              <a:cxn ang="0">
                <a:pos x="0" y="3676833"/>
              </a:cxn>
              <a:cxn ang="0">
                <a:pos x="0" y="196249"/>
              </a:cxn>
              <a:cxn ang="0">
                <a:pos x="6" y="196249"/>
              </a:cxn>
              <a:cxn ang="0">
                <a:pos x="422032" y="0"/>
              </a:cxn>
              <a:cxn ang="0">
                <a:pos x="844058" y="196249"/>
              </a:cxn>
              <a:cxn ang="0">
                <a:pos x="844055" y="196249"/>
              </a:cxn>
              <a:cxn ang="0">
                <a:pos x="844055" y="3676833"/>
              </a:cxn>
            </a:cxnLst>
            <a:pathLst>
              <a:path w="990604" h="5956738">
                <a:moveTo>
                  <a:pt x="0" y="5956738"/>
                </a:moveTo>
                <a:lnTo>
                  <a:pt x="0" y="317938"/>
                </a:lnTo>
                <a:lnTo>
                  <a:pt x="6" y="317938"/>
                </a:lnTo>
                <a:lnTo>
                  <a:pt x="495305" y="0"/>
                </a:lnTo>
                <a:lnTo>
                  <a:pt x="990604" y="317938"/>
                </a:lnTo>
                <a:lnTo>
                  <a:pt x="990601" y="317938"/>
                </a:lnTo>
                <a:lnTo>
                  <a:pt x="990601" y="5956738"/>
                </a:lnTo>
                <a:lnTo>
                  <a:pt x="0" y="5956738"/>
                </a:lnTo>
                <a:close/>
              </a:path>
            </a:pathLst>
          </a:custGeom>
          <a:solidFill>
            <a:srgbClr val="4B649F"/>
          </a:solidFill>
          <a:ln w="12700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242888" y="839788"/>
            <a:ext cx="1000125" cy="10001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56718" y="1071505"/>
            <a:ext cx="772463" cy="514462"/>
            <a:chOff x="5302250" y="2903538"/>
            <a:chExt cx="1587500" cy="1057276"/>
          </a:xfrm>
          <a:solidFill>
            <a:srgbClr val="4B649F"/>
          </a:solidFill>
        </p:grpSpPr>
        <p:sp>
          <p:nvSpPr>
            <p:cNvPr id="4" name="Freeform 84"/>
            <p:cNvSpPr/>
            <p:nvPr/>
          </p:nvSpPr>
          <p:spPr bwMode="auto">
            <a:xfrm>
              <a:off x="5362575" y="3040063"/>
              <a:ext cx="706438" cy="614363"/>
            </a:xfrm>
            <a:custGeom>
              <a:avLst/>
              <a:gdLst>
                <a:gd name="T0" fmla="*/ 181 w 187"/>
                <a:gd name="T1" fmla="*/ 49 h 162"/>
                <a:gd name="T2" fmla="*/ 187 w 187"/>
                <a:gd name="T3" fmla="*/ 66 h 162"/>
                <a:gd name="T4" fmla="*/ 187 w 187"/>
                <a:gd name="T5" fmla="*/ 162 h 162"/>
                <a:gd name="T6" fmla="*/ 176 w 187"/>
                <a:gd name="T7" fmla="*/ 153 h 162"/>
                <a:gd name="T8" fmla="*/ 92 w 187"/>
                <a:gd name="T9" fmla="*/ 115 h 162"/>
                <a:gd name="T10" fmla="*/ 73 w 187"/>
                <a:gd name="T11" fmla="*/ 114 h 162"/>
                <a:gd name="T12" fmla="*/ 8 w 187"/>
                <a:gd name="T13" fmla="*/ 131 h 162"/>
                <a:gd name="T14" fmla="*/ 1 w 187"/>
                <a:gd name="T15" fmla="*/ 131 h 162"/>
                <a:gd name="T16" fmla="*/ 2 w 187"/>
                <a:gd name="T17" fmla="*/ 126 h 162"/>
                <a:gd name="T18" fmla="*/ 26 w 187"/>
                <a:gd name="T19" fmla="*/ 70 h 162"/>
                <a:gd name="T20" fmla="*/ 48 w 187"/>
                <a:gd name="T21" fmla="*/ 20 h 162"/>
                <a:gd name="T22" fmla="*/ 53 w 187"/>
                <a:gd name="T23" fmla="*/ 13 h 162"/>
                <a:gd name="T24" fmla="*/ 62 w 187"/>
                <a:gd name="T25" fmla="*/ 9 h 162"/>
                <a:gd name="T26" fmla="*/ 130 w 187"/>
                <a:gd name="T27" fmla="*/ 11 h 162"/>
                <a:gd name="T28" fmla="*/ 181 w 187"/>
                <a:gd name="T29" fmla="*/ 4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7" h="162">
                  <a:moveTo>
                    <a:pt x="181" y="49"/>
                  </a:moveTo>
                  <a:cubicBezTo>
                    <a:pt x="184" y="54"/>
                    <a:pt x="187" y="60"/>
                    <a:pt x="187" y="66"/>
                  </a:cubicBezTo>
                  <a:cubicBezTo>
                    <a:pt x="187" y="162"/>
                    <a:pt x="187" y="162"/>
                    <a:pt x="187" y="162"/>
                  </a:cubicBezTo>
                  <a:cubicBezTo>
                    <a:pt x="187" y="162"/>
                    <a:pt x="178" y="154"/>
                    <a:pt x="176" y="153"/>
                  </a:cubicBezTo>
                  <a:cubicBezTo>
                    <a:pt x="168" y="148"/>
                    <a:pt x="133" y="120"/>
                    <a:pt x="92" y="115"/>
                  </a:cubicBezTo>
                  <a:cubicBezTo>
                    <a:pt x="86" y="114"/>
                    <a:pt x="79" y="114"/>
                    <a:pt x="73" y="114"/>
                  </a:cubicBezTo>
                  <a:cubicBezTo>
                    <a:pt x="32" y="114"/>
                    <a:pt x="8" y="131"/>
                    <a:pt x="8" y="131"/>
                  </a:cubicBezTo>
                  <a:cubicBezTo>
                    <a:pt x="5" y="133"/>
                    <a:pt x="2" y="133"/>
                    <a:pt x="1" y="131"/>
                  </a:cubicBezTo>
                  <a:cubicBezTo>
                    <a:pt x="0" y="130"/>
                    <a:pt x="1" y="128"/>
                    <a:pt x="2" y="126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48" y="20"/>
                    <a:pt x="48" y="20"/>
                    <a:pt x="48" y="20"/>
                  </a:cubicBezTo>
                  <a:cubicBezTo>
                    <a:pt x="49" y="18"/>
                    <a:pt x="51" y="15"/>
                    <a:pt x="53" y="13"/>
                  </a:cubicBezTo>
                  <a:cubicBezTo>
                    <a:pt x="55" y="11"/>
                    <a:pt x="59" y="10"/>
                    <a:pt x="62" y="9"/>
                  </a:cubicBezTo>
                  <a:cubicBezTo>
                    <a:pt x="65" y="9"/>
                    <a:pt x="98" y="0"/>
                    <a:pt x="130" y="11"/>
                  </a:cubicBezTo>
                  <a:cubicBezTo>
                    <a:pt x="163" y="22"/>
                    <a:pt x="179" y="45"/>
                    <a:pt x="181" y="4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Freeform 85"/>
            <p:cNvSpPr/>
            <p:nvPr/>
          </p:nvSpPr>
          <p:spPr bwMode="auto">
            <a:xfrm>
              <a:off x="6115050" y="2903538"/>
              <a:ext cx="400050" cy="747713"/>
            </a:xfrm>
            <a:custGeom>
              <a:avLst/>
              <a:gdLst>
                <a:gd name="T0" fmla="*/ 44 w 106"/>
                <a:gd name="T1" fmla="*/ 119 h 197"/>
                <a:gd name="T2" fmla="*/ 3 w 106"/>
                <a:gd name="T3" fmla="*/ 187 h 197"/>
                <a:gd name="T4" fmla="*/ 0 w 106"/>
                <a:gd name="T5" fmla="*/ 197 h 197"/>
                <a:gd name="T6" fmla="*/ 0 w 106"/>
                <a:gd name="T7" fmla="*/ 83 h 197"/>
                <a:gd name="T8" fmla="*/ 1 w 106"/>
                <a:gd name="T9" fmla="*/ 64 h 197"/>
                <a:gd name="T10" fmla="*/ 16 w 106"/>
                <a:gd name="T11" fmla="*/ 29 h 197"/>
                <a:gd name="T12" fmla="*/ 49 w 106"/>
                <a:gd name="T13" fmla="*/ 1 h 197"/>
                <a:gd name="T14" fmla="*/ 54 w 106"/>
                <a:gd name="T15" fmla="*/ 0 h 197"/>
                <a:gd name="T16" fmla="*/ 64 w 106"/>
                <a:gd name="T17" fmla="*/ 6 h 197"/>
                <a:gd name="T18" fmla="*/ 85 w 106"/>
                <a:gd name="T19" fmla="*/ 42 h 197"/>
                <a:gd name="T20" fmla="*/ 86 w 106"/>
                <a:gd name="T21" fmla="*/ 42 h 197"/>
                <a:gd name="T22" fmla="*/ 104 w 106"/>
                <a:gd name="T23" fmla="*/ 74 h 197"/>
                <a:gd name="T24" fmla="*/ 105 w 106"/>
                <a:gd name="T25" fmla="*/ 82 h 197"/>
                <a:gd name="T26" fmla="*/ 99 w 106"/>
                <a:gd name="T27" fmla="*/ 87 h 197"/>
                <a:gd name="T28" fmla="*/ 44 w 106"/>
                <a:gd name="T29" fmla="*/ 119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197">
                  <a:moveTo>
                    <a:pt x="44" y="119"/>
                  </a:moveTo>
                  <a:cubicBezTo>
                    <a:pt x="25" y="137"/>
                    <a:pt x="12" y="156"/>
                    <a:pt x="3" y="18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77"/>
                    <a:pt x="0" y="69"/>
                    <a:pt x="1" y="64"/>
                  </a:cubicBezTo>
                  <a:cubicBezTo>
                    <a:pt x="1" y="63"/>
                    <a:pt x="3" y="47"/>
                    <a:pt x="16" y="29"/>
                  </a:cubicBezTo>
                  <a:cubicBezTo>
                    <a:pt x="30" y="11"/>
                    <a:pt x="48" y="1"/>
                    <a:pt x="49" y="1"/>
                  </a:cubicBezTo>
                  <a:cubicBezTo>
                    <a:pt x="51" y="0"/>
                    <a:pt x="52" y="0"/>
                    <a:pt x="54" y="0"/>
                  </a:cubicBezTo>
                  <a:cubicBezTo>
                    <a:pt x="58" y="0"/>
                    <a:pt x="62" y="2"/>
                    <a:pt x="64" y="6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6" y="42"/>
                    <a:pt x="86" y="42"/>
                    <a:pt x="86" y="42"/>
                  </a:cubicBezTo>
                  <a:cubicBezTo>
                    <a:pt x="104" y="74"/>
                    <a:pt x="104" y="74"/>
                    <a:pt x="104" y="74"/>
                  </a:cubicBezTo>
                  <a:cubicBezTo>
                    <a:pt x="106" y="76"/>
                    <a:pt x="106" y="79"/>
                    <a:pt x="105" y="82"/>
                  </a:cubicBezTo>
                  <a:cubicBezTo>
                    <a:pt x="104" y="84"/>
                    <a:pt x="102" y="86"/>
                    <a:pt x="99" y="87"/>
                  </a:cubicBezTo>
                  <a:cubicBezTo>
                    <a:pt x="99" y="87"/>
                    <a:pt x="66" y="99"/>
                    <a:pt x="44" y="1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86"/>
            <p:cNvSpPr/>
            <p:nvPr/>
          </p:nvSpPr>
          <p:spPr bwMode="auto">
            <a:xfrm>
              <a:off x="6194425" y="3529013"/>
              <a:ext cx="642938" cy="160338"/>
            </a:xfrm>
            <a:custGeom>
              <a:avLst/>
              <a:gdLst>
                <a:gd name="T0" fmla="*/ 155 w 170"/>
                <a:gd name="T1" fmla="*/ 11 h 42"/>
                <a:gd name="T2" fmla="*/ 154 w 170"/>
                <a:gd name="T3" fmla="*/ 10 h 42"/>
                <a:gd name="T4" fmla="*/ 153 w 170"/>
                <a:gd name="T5" fmla="*/ 10 h 42"/>
                <a:gd name="T6" fmla="*/ 108 w 170"/>
                <a:gd name="T7" fmla="*/ 0 h 42"/>
                <a:gd name="T8" fmla="*/ 85 w 170"/>
                <a:gd name="T9" fmla="*/ 3 h 42"/>
                <a:gd name="T10" fmla="*/ 11 w 170"/>
                <a:gd name="T11" fmla="*/ 35 h 42"/>
                <a:gd name="T12" fmla="*/ 11 w 170"/>
                <a:gd name="T13" fmla="*/ 36 h 42"/>
                <a:gd name="T14" fmla="*/ 7 w 170"/>
                <a:gd name="T15" fmla="*/ 38 h 42"/>
                <a:gd name="T16" fmla="*/ 3 w 170"/>
                <a:gd name="T17" fmla="*/ 40 h 42"/>
                <a:gd name="T18" fmla="*/ 1 w 170"/>
                <a:gd name="T19" fmla="*/ 42 h 42"/>
                <a:gd name="T20" fmla="*/ 0 w 170"/>
                <a:gd name="T21" fmla="*/ 42 h 42"/>
                <a:gd name="T22" fmla="*/ 161 w 170"/>
                <a:gd name="T23" fmla="*/ 42 h 42"/>
                <a:gd name="T24" fmla="*/ 169 w 170"/>
                <a:gd name="T25" fmla="*/ 38 h 42"/>
                <a:gd name="T26" fmla="*/ 167 w 170"/>
                <a:gd name="T27" fmla="*/ 28 h 42"/>
                <a:gd name="T28" fmla="*/ 155 w 170"/>
                <a:gd name="T2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0" h="42">
                  <a:moveTo>
                    <a:pt x="155" y="11"/>
                  </a:moveTo>
                  <a:cubicBezTo>
                    <a:pt x="155" y="11"/>
                    <a:pt x="154" y="10"/>
                    <a:pt x="154" y="10"/>
                  </a:cubicBezTo>
                  <a:cubicBezTo>
                    <a:pt x="153" y="10"/>
                    <a:pt x="153" y="10"/>
                    <a:pt x="153" y="10"/>
                  </a:cubicBezTo>
                  <a:cubicBezTo>
                    <a:pt x="152" y="9"/>
                    <a:pt x="132" y="0"/>
                    <a:pt x="108" y="0"/>
                  </a:cubicBezTo>
                  <a:cubicBezTo>
                    <a:pt x="100" y="0"/>
                    <a:pt x="92" y="1"/>
                    <a:pt x="85" y="3"/>
                  </a:cubicBezTo>
                  <a:cubicBezTo>
                    <a:pt x="46" y="15"/>
                    <a:pt x="15" y="33"/>
                    <a:pt x="11" y="35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0" y="36"/>
                    <a:pt x="9" y="37"/>
                    <a:pt x="7" y="38"/>
                  </a:cubicBezTo>
                  <a:cubicBezTo>
                    <a:pt x="6" y="39"/>
                    <a:pt x="4" y="40"/>
                    <a:pt x="3" y="40"/>
                  </a:cubicBezTo>
                  <a:cubicBezTo>
                    <a:pt x="2" y="41"/>
                    <a:pt x="2" y="41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61" y="42"/>
                    <a:pt x="161" y="42"/>
                    <a:pt x="161" y="42"/>
                  </a:cubicBezTo>
                  <a:cubicBezTo>
                    <a:pt x="165" y="42"/>
                    <a:pt x="167" y="41"/>
                    <a:pt x="169" y="38"/>
                  </a:cubicBezTo>
                  <a:cubicBezTo>
                    <a:pt x="170" y="35"/>
                    <a:pt x="169" y="32"/>
                    <a:pt x="167" y="28"/>
                  </a:cubicBezTo>
                  <a:cubicBezTo>
                    <a:pt x="167" y="28"/>
                    <a:pt x="162" y="20"/>
                    <a:pt x="155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87"/>
            <p:cNvSpPr/>
            <p:nvPr/>
          </p:nvSpPr>
          <p:spPr bwMode="auto">
            <a:xfrm>
              <a:off x="5335588" y="3771901"/>
              <a:ext cx="1520825" cy="155575"/>
            </a:xfrm>
            <a:custGeom>
              <a:avLst/>
              <a:gdLst>
                <a:gd name="T0" fmla="*/ 402 w 402"/>
                <a:gd name="T1" fmla="*/ 24 h 41"/>
                <a:gd name="T2" fmla="*/ 385 w 402"/>
                <a:gd name="T3" fmla="*/ 41 h 41"/>
                <a:gd name="T4" fmla="*/ 382 w 402"/>
                <a:gd name="T5" fmla="*/ 41 h 41"/>
                <a:gd name="T6" fmla="*/ 232 w 402"/>
                <a:gd name="T7" fmla="*/ 28 h 41"/>
                <a:gd name="T8" fmla="*/ 217 w 402"/>
                <a:gd name="T9" fmla="*/ 34 h 41"/>
                <a:gd name="T10" fmla="*/ 216 w 402"/>
                <a:gd name="T11" fmla="*/ 35 h 41"/>
                <a:gd name="T12" fmla="*/ 201 w 402"/>
                <a:gd name="T13" fmla="*/ 40 h 41"/>
                <a:gd name="T14" fmla="*/ 201 w 402"/>
                <a:gd name="T15" fmla="*/ 40 h 41"/>
                <a:gd name="T16" fmla="*/ 186 w 402"/>
                <a:gd name="T17" fmla="*/ 35 h 41"/>
                <a:gd name="T18" fmla="*/ 185 w 402"/>
                <a:gd name="T19" fmla="*/ 34 h 41"/>
                <a:gd name="T20" fmla="*/ 170 w 402"/>
                <a:gd name="T21" fmla="*/ 28 h 41"/>
                <a:gd name="T22" fmla="*/ 20 w 402"/>
                <a:gd name="T23" fmla="*/ 41 h 41"/>
                <a:gd name="T24" fmla="*/ 17 w 402"/>
                <a:gd name="T25" fmla="*/ 41 h 41"/>
                <a:gd name="T26" fmla="*/ 0 w 402"/>
                <a:gd name="T27" fmla="*/ 24 h 41"/>
                <a:gd name="T28" fmla="*/ 16 w 402"/>
                <a:gd name="T29" fmla="*/ 7 h 41"/>
                <a:gd name="T30" fmla="*/ 17 w 402"/>
                <a:gd name="T31" fmla="*/ 7 h 41"/>
                <a:gd name="T32" fmla="*/ 164 w 402"/>
                <a:gd name="T33" fmla="*/ 0 h 41"/>
                <a:gd name="T34" fmla="*/ 177 w 402"/>
                <a:gd name="T35" fmla="*/ 6 h 41"/>
                <a:gd name="T36" fmla="*/ 182 w 402"/>
                <a:gd name="T37" fmla="*/ 6 h 41"/>
                <a:gd name="T38" fmla="*/ 194 w 402"/>
                <a:gd name="T39" fmla="*/ 0 h 41"/>
                <a:gd name="T40" fmla="*/ 208 w 402"/>
                <a:gd name="T41" fmla="*/ 0 h 41"/>
                <a:gd name="T42" fmla="*/ 220 w 402"/>
                <a:gd name="T43" fmla="*/ 6 h 41"/>
                <a:gd name="T44" fmla="*/ 225 w 402"/>
                <a:gd name="T45" fmla="*/ 6 h 41"/>
                <a:gd name="T46" fmla="*/ 238 w 402"/>
                <a:gd name="T47" fmla="*/ 0 h 41"/>
                <a:gd name="T48" fmla="*/ 385 w 402"/>
                <a:gd name="T49" fmla="*/ 7 h 41"/>
                <a:gd name="T50" fmla="*/ 386 w 402"/>
                <a:gd name="T51" fmla="*/ 7 h 41"/>
                <a:gd name="T52" fmla="*/ 402 w 402"/>
                <a:gd name="T5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2" h="41">
                  <a:moveTo>
                    <a:pt x="402" y="24"/>
                  </a:moveTo>
                  <a:cubicBezTo>
                    <a:pt x="402" y="33"/>
                    <a:pt x="394" y="41"/>
                    <a:pt x="385" y="41"/>
                  </a:cubicBezTo>
                  <a:cubicBezTo>
                    <a:pt x="384" y="41"/>
                    <a:pt x="383" y="41"/>
                    <a:pt x="382" y="41"/>
                  </a:cubicBezTo>
                  <a:cubicBezTo>
                    <a:pt x="232" y="28"/>
                    <a:pt x="232" y="28"/>
                    <a:pt x="232" y="28"/>
                  </a:cubicBezTo>
                  <a:cubicBezTo>
                    <a:pt x="227" y="28"/>
                    <a:pt x="220" y="31"/>
                    <a:pt x="217" y="34"/>
                  </a:cubicBezTo>
                  <a:cubicBezTo>
                    <a:pt x="217" y="34"/>
                    <a:pt x="217" y="34"/>
                    <a:pt x="216" y="35"/>
                  </a:cubicBezTo>
                  <a:cubicBezTo>
                    <a:pt x="214" y="38"/>
                    <a:pt x="208" y="40"/>
                    <a:pt x="201" y="40"/>
                  </a:cubicBezTo>
                  <a:cubicBezTo>
                    <a:pt x="201" y="40"/>
                    <a:pt x="201" y="40"/>
                    <a:pt x="201" y="40"/>
                  </a:cubicBezTo>
                  <a:cubicBezTo>
                    <a:pt x="194" y="40"/>
                    <a:pt x="188" y="38"/>
                    <a:pt x="186" y="35"/>
                  </a:cubicBezTo>
                  <a:cubicBezTo>
                    <a:pt x="185" y="34"/>
                    <a:pt x="185" y="34"/>
                    <a:pt x="185" y="34"/>
                  </a:cubicBezTo>
                  <a:cubicBezTo>
                    <a:pt x="182" y="31"/>
                    <a:pt x="175" y="28"/>
                    <a:pt x="170" y="28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19" y="41"/>
                    <a:pt x="18" y="41"/>
                    <a:pt x="17" y="41"/>
                  </a:cubicBezTo>
                  <a:cubicBezTo>
                    <a:pt x="8" y="41"/>
                    <a:pt x="0" y="33"/>
                    <a:pt x="0" y="24"/>
                  </a:cubicBezTo>
                  <a:cubicBezTo>
                    <a:pt x="0" y="15"/>
                    <a:pt x="7" y="8"/>
                    <a:pt x="16" y="7"/>
                  </a:cubicBezTo>
                  <a:cubicBezTo>
                    <a:pt x="16" y="7"/>
                    <a:pt x="16" y="7"/>
                    <a:pt x="17" y="7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9" y="0"/>
                    <a:pt x="175" y="2"/>
                    <a:pt x="177" y="6"/>
                  </a:cubicBezTo>
                  <a:cubicBezTo>
                    <a:pt x="178" y="10"/>
                    <a:pt x="181" y="10"/>
                    <a:pt x="182" y="6"/>
                  </a:cubicBezTo>
                  <a:cubicBezTo>
                    <a:pt x="183" y="2"/>
                    <a:pt x="189" y="0"/>
                    <a:pt x="194" y="0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13" y="0"/>
                    <a:pt x="219" y="2"/>
                    <a:pt x="220" y="6"/>
                  </a:cubicBezTo>
                  <a:cubicBezTo>
                    <a:pt x="221" y="10"/>
                    <a:pt x="224" y="10"/>
                    <a:pt x="225" y="6"/>
                  </a:cubicBezTo>
                  <a:cubicBezTo>
                    <a:pt x="227" y="2"/>
                    <a:pt x="233" y="0"/>
                    <a:pt x="238" y="0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6" y="7"/>
                    <a:pt x="386" y="7"/>
                    <a:pt x="386" y="7"/>
                  </a:cubicBezTo>
                  <a:cubicBezTo>
                    <a:pt x="395" y="8"/>
                    <a:pt x="402" y="15"/>
                    <a:pt x="40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88"/>
            <p:cNvSpPr>
              <a:spLocks noEditPoints="1"/>
            </p:cNvSpPr>
            <p:nvPr/>
          </p:nvSpPr>
          <p:spPr bwMode="auto">
            <a:xfrm>
              <a:off x="5302250" y="3733801"/>
              <a:ext cx="1587500" cy="227013"/>
            </a:xfrm>
            <a:custGeom>
              <a:avLst/>
              <a:gdLst>
                <a:gd name="T0" fmla="*/ 394 w 420"/>
                <a:gd name="T1" fmla="*/ 60 h 60"/>
                <a:gd name="T2" fmla="*/ 394 w 420"/>
                <a:gd name="T3" fmla="*/ 60 h 60"/>
                <a:gd name="T4" fmla="*/ 391 w 420"/>
                <a:gd name="T5" fmla="*/ 60 h 60"/>
                <a:gd name="T6" fmla="*/ 390 w 420"/>
                <a:gd name="T7" fmla="*/ 60 h 60"/>
                <a:gd name="T8" fmla="*/ 240 w 420"/>
                <a:gd name="T9" fmla="*/ 47 h 60"/>
                <a:gd name="T10" fmla="*/ 240 w 420"/>
                <a:gd name="T11" fmla="*/ 47 h 60"/>
                <a:gd name="T12" fmla="*/ 235 w 420"/>
                <a:gd name="T13" fmla="*/ 49 h 60"/>
                <a:gd name="T14" fmla="*/ 235 w 420"/>
                <a:gd name="T15" fmla="*/ 52 h 60"/>
                <a:gd name="T16" fmla="*/ 230 w 420"/>
                <a:gd name="T17" fmla="*/ 53 h 60"/>
                <a:gd name="T18" fmla="*/ 210 w 420"/>
                <a:gd name="T19" fmla="*/ 59 h 60"/>
                <a:gd name="T20" fmla="*/ 210 w 420"/>
                <a:gd name="T21" fmla="*/ 59 h 60"/>
                <a:gd name="T22" fmla="*/ 190 w 420"/>
                <a:gd name="T23" fmla="*/ 53 h 60"/>
                <a:gd name="T24" fmla="*/ 186 w 420"/>
                <a:gd name="T25" fmla="*/ 52 h 60"/>
                <a:gd name="T26" fmla="*/ 185 w 420"/>
                <a:gd name="T27" fmla="*/ 49 h 60"/>
                <a:gd name="T28" fmla="*/ 180 w 420"/>
                <a:gd name="T29" fmla="*/ 47 h 60"/>
                <a:gd name="T30" fmla="*/ 29 w 420"/>
                <a:gd name="T31" fmla="*/ 60 h 60"/>
                <a:gd name="T32" fmla="*/ 26 w 420"/>
                <a:gd name="T33" fmla="*/ 60 h 60"/>
                <a:gd name="T34" fmla="*/ 0 w 420"/>
                <a:gd name="T35" fmla="*/ 34 h 60"/>
                <a:gd name="T36" fmla="*/ 25 w 420"/>
                <a:gd name="T37" fmla="*/ 8 h 60"/>
                <a:gd name="T38" fmla="*/ 25 w 420"/>
                <a:gd name="T39" fmla="*/ 8 h 60"/>
                <a:gd name="T40" fmla="*/ 173 w 420"/>
                <a:gd name="T41" fmla="*/ 1 h 60"/>
                <a:gd name="T42" fmla="*/ 188 w 420"/>
                <a:gd name="T43" fmla="*/ 5 h 60"/>
                <a:gd name="T44" fmla="*/ 203 w 420"/>
                <a:gd name="T45" fmla="*/ 0 h 60"/>
                <a:gd name="T46" fmla="*/ 217 w 420"/>
                <a:gd name="T47" fmla="*/ 0 h 60"/>
                <a:gd name="T48" fmla="*/ 232 w 420"/>
                <a:gd name="T49" fmla="*/ 5 h 60"/>
                <a:gd name="T50" fmla="*/ 247 w 420"/>
                <a:gd name="T51" fmla="*/ 1 h 60"/>
                <a:gd name="T52" fmla="*/ 395 w 420"/>
                <a:gd name="T53" fmla="*/ 8 h 60"/>
                <a:gd name="T54" fmla="*/ 420 w 420"/>
                <a:gd name="T55" fmla="*/ 34 h 60"/>
                <a:gd name="T56" fmla="*/ 394 w 420"/>
                <a:gd name="T57" fmla="*/ 60 h 60"/>
                <a:gd name="T58" fmla="*/ 26 w 420"/>
                <a:gd name="T59" fmla="*/ 26 h 60"/>
                <a:gd name="T60" fmla="*/ 18 w 420"/>
                <a:gd name="T61" fmla="*/ 34 h 60"/>
                <a:gd name="T62" fmla="*/ 26 w 420"/>
                <a:gd name="T63" fmla="*/ 42 h 60"/>
                <a:gd name="T64" fmla="*/ 26 w 420"/>
                <a:gd name="T65" fmla="*/ 42 h 60"/>
                <a:gd name="T66" fmla="*/ 28 w 420"/>
                <a:gd name="T67" fmla="*/ 42 h 60"/>
                <a:gd name="T68" fmla="*/ 178 w 420"/>
                <a:gd name="T69" fmla="*/ 29 h 60"/>
                <a:gd name="T70" fmla="*/ 180 w 420"/>
                <a:gd name="T71" fmla="*/ 29 h 60"/>
                <a:gd name="T72" fmla="*/ 199 w 420"/>
                <a:gd name="T73" fmla="*/ 36 h 60"/>
                <a:gd name="T74" fmla="*/ 200 w 420"/>
                <a:gd name="T75" fmla="*/ 36 h 60"/>
                <a:gd name="T76" fmla="*/ 202 w 420"/>
                <a:gd name="T77" fmla="*/ 39 h 60"/>
                <a:gd name="T78" fmla="*/ 210 w 420"/>
                <a:gd name="T79" fmla="*/ 41 h 60"/>
                <a:gd name="T80" fmla="*/ 210 w 420"/>
                <a:gd name="T81" fmla="*/ 41 h 60"/>
                <a:gd name="T82" fmla="*/ 218 w 420"/>
                <a:gd name="T83" fmla="*/ 39 h 60"/>
                <a:gd name="T84" fmla="*/ 220 w 420"/>
                <a:gd name="T85" fmla="*/ 36 h 60"/>
                <a:gd name="T86" fmla="*/ 221 w 420"/>
                <a:gd name="T87" fmla="*/ 36 h 60"/>
                <a:gd name="T88" fmla="*/ 242 w 420"/>
                <a:gd name="T89" fmla="*/ 29 h 60"/>
                <a:gd name="T90" fmla="*/ 392 w 420"/>
                <a:gd name="T91" fmla="*/ 42 h 60"/>
                <a:gd name="T92" fmla="*/ 394 w 420"/>
                <a:gd name="T93" fmla="*/ 42 h 60"/>
                <a:gd name="T94" fmla="*/ 402 w 420"/>
                <a:gd name="T95" fmla="*/ 34 h 60"/>
                <a:gd name="T96" fmla="*/ 395 w 420"/>
                <a:gd name="T97" fmla="*/ 26 h 60"/>
                <a:gd name="T98" fmla="*/ 394 w 420"/>
                <a:gd name="T99" fmla="*/ 26 h 60"/>
                <a:gd name="T100" fmla="*/ 246 w 420"/>
                <a:gd name="T101" fmla="*/ 19 h 60"/>
                <a:gd name="T102" fmla="*/ 246 w 420"/>
                <a:gd name="T103" fmla="*/ 19 h 60"/>
                <a:gd name="T104" fmla="*/ 242 w 420"/>
                <a:gd name="T105" fmla="*/ 20 h 60"/>
                <a:gd name="T106" fmla="*/ 231 w 420"/>
                <a:gd name="T107" fmla="*/ 28 h 60"/>
                <a:gd name="T108" fmla="*/ 221 w 420"/>
                <a:gd name="T109" fmla="*/ 20 h 60"/>
                <a:gd name="T110" fmla="*/ 217 w 420"/>
                <a:gd name="T111" fmla="*/ 19 h 60"/>
                <a:gd name="T112" fmla="*/ 203 w 420"/>
                <a:gd name="T113" fmla="*/ 19 h 60"/>
                <a:gd name="T114" fmla="*/ 199 w 420"/>
                <a:gd name="T115" fmla="*/ 20 h 60"/>
                <a:gd name="T116" fmla="*/ 189 w 420"/>
                <a:gd name="T117" fmla="*/ 28 h 60"/>
                <a:gd name="T118" fmla="*/ 178 w 420"/>
                <a:gd name="T119" fmla="*/ 20 h 60"/>
                <a:gd name="T120" fmla="*/ 174 w 420"/>
                <a:gd name="T121" fmla="*/ 19 h 60"/>
                <a:gd name="T122" fmla="*/ 26 w 420"/>
                <a:gd name="T123" fmla="*/ 26 h 60"/>
                <a:gd name="T124" fmla="*/ 26 w 420"/>
                <a:gd name="T125" fmla="*/ 2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0" h="60">
                  <a:moveTo>
                    <a:pt x="394" y="60"/>
                  </a:moveTo>
                  <a:cubicBezTo>
                    <a:pt x="394" y="60"/>
                    <a:pt x="394" y="60"/>
                    <a:pt x="394" y="60"/>
                  </a:cubicBezTo>
                  <a:cubicBezTo>
                    <a:pt x="393" y="60"/>
                    <a:pt x="392" y="60"/>
                    <a:pt x="391" y="60"/>
                  </a:cubicBezTo>
                  <a:cubicBezTo>
                    <a:pt x="390" y="60"/>
                    <a:pt x="390" y="60"/>
                    <a:pt x="390" y="60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40" y="47"/>
                    <a:pt x="240" y="47"/>
                    <a:pt x="240" y="47"/>
                  </a:cubicBezTo>
                  <a:cubicBezTo>
                    <a:pt x="238" y="47"/>
                    <a:pt x="236" y="48"/>
                    <a:pt x="235" y="49"/>
                  </a:cubicBezTo>
                  <a:cubicBezTo>
                    <a:pt x="235" y="52"/>
                    <a:pt x="235" y="52"/>
                    <a:pt x="235" y="52"/>
                  </a:cubicBezTo>
                  <a:cubicBezTo>
                    <a:pt x="230" y="53"/>
                    <a:pt x="230" y="53"/>
                    <a:pt x="230" y="53"/>
                  </a:cubicBezTo>
                  <a:cubicBezTo>
                    <a:pt x="225" y="57"/>
                    <a:pt x="218" y="59"/>
                    <a:pt x="210" y="59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02" y="59"/>
                    <a:pt x="195" y="57"/>
                    <a:pt x="190" y="53"/>
                  </a:cubicBezTo>
                  <a:cubicBezTo>
                    <a:pt x="186" y="52"/>
                    <a:pt x="186" y="52"/>
                    <a:pt x="186" y="52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84" y="48"/>
                    <a:pt x="182" y="47"/>
                    <a:pt x="180" y="47"/>
                  </a:cubicBezTo>
                  <a:cubicBezTo>
                    <a:pt x="29" y="60"/>
                    <a:pt x="29" y="60"/>
                    <a:pt x="29" y="60"/>
                  </a:cubicBezTo>
                  <a:cubicBezTo>
                    <a:pt x="28" y="60"/>
                    <a:pt x="27" y="60"/>
                    <a:pt x="26" y="60"/>
                  </a:cubicBezTo>
                  <a:cubicBezTo>
                    <a:pt x="12" y="60"/>
                    <a:pt x="0" y="48"/>
                    <a:pt x="0" y="34"/>
                  </a:cubicBezTo>
                  <a:cubicBezTo>
                    <a:pt x="0" y="20"/>
                    <a:pt x="11" y="9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173" y="1"/>
                    <a:pt x="173" y="1"/>
                    <a:pt x="173" y="1"/>
                  </a:cubicBezTo>
                  <a:cubicBezTo>
                    <a:pt x="178" y="1"/>
                    <a:pt x="184" y="2"/>
                    <a:pt x="188" y="5"/>
                  </a:cubicBezTo>
                  <a:cubicBezTo>
                    <a:pt x="192" y="2"/>
                    <a:pt x="197" y="0"/>
                    <a:pt x="203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23" y="0"/>
                    <a:pt x="228" y="2"/>
                    <a:pt x="232" y="5"/>
                  </a:cubicBezTo>
                  <a:cubicBezTo>
                    <a:pt x="236" y="2"/>
                    <a:pt x="242" y="1"/>
                    <a:pt x="247" y="1"/>
                  </a:cubicBezTo>
                  <a:cubicBezTo>
                    <a:pt x="395" y="8"/>
                    <a:pt x="395" y="8"/>
                    <a:pt x="395" y="8"/>
                  </a:cubicBezTo>
                  <a:cubicBezTo>
                    <a:pt x="409" y="9"/>
                    <a:pt x="420" y="20"/>
                    <a:pt x="420" y="34"/>
                  </a:cubicBezTo>
                  <a:cubicBezTo>
                    <a:pt x="420" y="48"/>
                    <a:pt x="408" y="60"/>
                    <a:pt x="394" y="60"/>
                  </a:cubicBezTo>
                  <a:close/>
                  <a:moveTo>
                    <a:pt x="26" y="26"/>
                  </a:moveTo>
                  <a:cubicBezTo>
                    <a:pt x="21" y="26"/>
                    <a:pt x="18" y="30"/>
                    <a:pt x="18" y="34"/>
                  </a:cubicBezTo>
                  <a:cubicBezTo>
                    <a:pt x="18" y="38"/>
                    <a:pt x="22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2"/>
                    <a:pt x="28" y="42"/>
                    <a:pt x="28" y="42"/>
                  </a:cubicBezTo>
                  <a:cubicBezTo>
                    <a:pt x="178" y="29"/>
                    <a:pt x="178" y="29"/>
                    <a:pt x="178" y="29"/>
                  </a:cubicBezTo>
                  <a:cubicBezTo>
                    <a:pt x="179" y="29"/>
                    <a:pt x="179" y="29"/>
                    <a:pt x="180" y="29"/>
                  </a:cubicBezTo>
                  <a:cubicBezTo>
                    <a:pt x="187" y="29"/>
                    <a:pt x="194" y="32"/>
                    <a:pt x="199" y="36"/>
                  </a:cubicBezTo>
                  <a:cubicBezTo>
                    <a:pt x="200" y="36"/>
                    <a:pt x="200" y="36"/>
                    <a:pt x="200" y="36"/>
                  </a:cubicBezTo>
                  <a:cubicBezTo>
                    <a:pt x="202" y="39"/>
                    <a:pt x="202" y="39"/>
                    <a:pt x="202" y="39"/>
                  </a:cubicBezTo>
                  <a:cubicBezTo>
                    <a:pt x="202" y="40"/>
                    <a:pt x="205" y="41"/>
                    <a:pt x="210" y="41"/>
                  </a:cubicBezTo>
                  <a:cubicBezTo>
                    <a:pt x="210" y="41"/>
                    <a:pt x="210" y="41"/>
                    <a:pt x="210" y="41"/>
                  </a:cubicBezTo>
                  <a:cubicBezTo>
                    <a:pt x="215" y="41"/>
                    <a:pt x="218" y="40"/>
                    <a:pt x="218" y="39"/>
                  </a:cubicBezTo>
                  <a:cubicBezTo>
                    <a:pt x="220" y="36"/>
                    <a:pt x="220" y="36"/>
                    <a:pt x="220" y="36"/>
                  </a:cubicBezTo>
                  <a:cubicBezTo>
                    <a:pt x="221" y="36"/>
                    <a:pt x="221" y="36"/>
                    <a:pt x="221" y="36"/>
                  </a:cubicBezTo>
                  <a:cubicBezTo>
                    <a:pt x="227" y="32"/>
                    <a:pt x="235" y="29"/>
                    <a:pt x="242" y="29"/>
                  </a:cubicBezTo>
                  <a:cubicBezTo>
                    <a:pt x="392" y="42"/>
                    <a:pt x="392" y="42"/>
                    <a:pt x="392" y="42"/>
                  </a:cubicBezTo>
                  <a:cubicBezTo>
                    <a:pt x="392" y="42"/>
                    <a:pt x="393" y="42"/>
                    <a:pt x="394" y="42"/>
                  </a:cubicBezTo>
                  <a:cubicBezTo>
                    <a:pt x="398" y="42"/>
                    <a:pt x="402" y="38"/>
                    <a:pt x="402" y="34"/>
                  </a:cubicBezTo>
                  <a:cubicBezTo>
                    <a:pt x="402" y="30"/>
                    <a:pt x="399" y="26"/>
                    <a:pt x="395" y="26"/>
                  </a:cubicBezTo>
                  <a:cubicBezTo>
                    <a:pt x="394" y="26"/>
                    <a:pt x="394" y="26"/>
                    <a:pt x="394" y="26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6" y="19"/>
                    <a:pt x="246" y="19"/>
                    <a:pt x="246" y="19"/>
                  </a:cubicBezTo>
                  <a:cubicBezTo>
                    <a:pt x="244" y="19"/>
                    <a:pt x="243" y="20"/>
                    <a:pt x="242" y="20"/>
                  </a:cubicBezTo>
                  <a:cubicBezTo>
                    <a:pt x="239" y="27"/>
                    <a:pt x="234" y="28"/>
                    <a:pt x="231" y="28"/>
                  </a:cubicBezTo>
                  <a:cubicBezTo>
                    <a:pt x="227" y="28"/>
                    <a:pt x="223" y="25"/>
                    <a:pt x="221" y="20"/>
                  </a:cubicBezTo>
                  <a:cubicBezTo>
                    <a:pt x="220" y="19"/>
                    <a:pt x="219" y="19"/>
                    <a:pt x="217" y="19"/>
                  </a:cubicBezTo>
                  <a:cubicBezTo>
                    <a:pt x="203" y="19"/>
                    <a:pt x="203" y="19"/>
                    <a:pt x="203" y="19"/>
                  </a:cubicBezTo>
                  <a:cubicBezTo>
                    <a:pt x="201" y="19"/>
                    <a:pt x="200" y="19"/>
                    <a:pt x="199" y="20"/>
                  </a:cubicBezTo>
                  <a:cubicBezTo>
                    <a:pt x="197" y="25"/>
                    <a:pt x="193" y="28"/>
                    <a:pt x="189" y="28"/>
                  </a:cubicBezTo>
                  <a:cubicBezTo>
                    <a:pt x="186" y="28"/>
                    <a:pt x="181" y="27"/>
                    <a:pt x="178" y="20"/>
                  </a:cubicBezTo>
                  <a:cubicBezTo>
                    <a:pt x="177" y="20"/>
                    <a:pt x="176" y="19"/>
                    <a:pt x="174" y="19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9"/>
            <p:cNvSpPr/>
            <p:nvPr/>
          </p:nvSpPr>
          <p:spPr bwMode="auto">
            <a:xfrm>
              <a:off x="5354638" y="3525838"/>
              <a:ext cx="669925" cy="163513"/>
            </a:xfrm>
            <a:custGeom>
              <a:avLst/>
              <a:gdLst>
                <a:gd name="T0" fmla="*/ 169 w 177"/>
                <a:gd name="T1" fmla="*/ 37 h 43"/>
                <a:gd name="T2" fmla="*/ 168 w 177"/>
                <a:gd name="T3" fmla="*/ 36 h 43"/>
                <a:gd name="T4" fmla="*/ 92 w 177"/>
                <a:gd name="T5" fmla="*/ 1 h 43"/>
                <a:gd name="T6" fmla="*/ 75 w 177"/>
                <a:gd name="T7" fmla="*/ 0 h 43"/>
                <a:gd name="T8" fmla="*/ 18 w 177"/>
                <a:gd name="T9" fmla="*/ 15 h 43"/>
                <a:gd name="T10" fmla="*/ 3 w 177"/>
                <a:gd name="T11" fmla="*/ 29 h 43"/>
                <a:gd name="T12" fmla="*/ 1 w 177"/>
                <a:gd name="T13" fmla="*/ 39 h 43"/>
                <a:gd name="T14" fmla="*/ 9 w 177"/>
                <a:gd name="T15" fmla="*/ 43 h 43"/>
                <a:gd name="T16" fmla="*/ 177 w 177"/>
                <a:gd name="T17" fmla="*/ 43 h 43"/>
                <a:gd name="T18" fmla="*/ 169 w 177"/>
                <a:gd name="T19" fmla="*/ 3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43">
                  <a:moveTo>
                    <a:pt x="169" y="37"/>
                  </a:moveTo>
                  <a:cubicBezTo>
                    <a:pt x="168" y="36"/>
                    <a:pt x="168" y="36"/>
                    <a:pt x="168" y="36"/>
                  </a:cubicBezTo>
                  <a:cubicBezTo>
                    <a:pt x="141" y="16"/>
                    <a:pt x="115" y="5"/>
                    <a:pt x="92" y="1"/>
                  </a:cubicBezTo>
                  <a:cubicBezTo>
                    <a:pt x="87" y="1"/>
                    <a:pt x="81" y="0"/>
                    <a:pt x="75" y="0"/>
                  </a:cubicBezTo>
                  <a:cubicBezTo>
                    <a:pt x="40" y="0"/>
                    <a:pt x="18" y="15"/>
                    <a:pt x="18" y="15"/>
                  </a:cubicBezTo>
                  <a:cubicBezTo>
                    <a:pt x="16" y="16"/>
                    <a:pt x="6" y="23"/>
                    <a:pt x="3" y="29"/>
                  </a:cubicBezTo>
                  <a:cubicBezTo>
                    <a:pt x="1" y="33"/>
                    <a:pt x="0" y="36"/>
                    <a:pt x="1" y="39"/>
                  </a:cubicBezTo>
                  <a:cubicBezTo>
                    <a:pt x="3" y="42"/>
                    <a:pt x="5" y="43"/>
                    <a:pt x="9" y="43"/>
                  </a:cubicBezTo>
                  <a:cubicBezTo>
                    <a:pt x="177" y="43"/>
                    <a:pt x="177" y="43"/>
                    <a:pt x="177" y="43"/>
                  </a:cubicBezTo>
                  <a:cubicBezTo>
                    <a:pt x="174" y="40"/>
                    <a:pt x="170" y="37"/>
                    <a:pt x="169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90"/>
            <p:cNvSpPr/>
            <p:nvPr/>
          </p:nvSpPr>
          <p:spPr bwMode="auto">
            <a:xfrm>
              <a:off x="6175375" y="3063876"/>
              <a:ext cx="654050" cy="571500"/>
            </a:xfrm>
            <a:custGeom>
              <a:avLst/>
              <a:gdLst>
                <a:gd name="T0" fmla="*/ 171 w 173"/>
                <a:gd name="T1" fmla="*/ 114 h 151"/>
                <a:gd name="T2" fmla="*/ 157 w 173"/>
                <a:gd name="T3" fmla="*/ 87 h 151"/>
                <a:gd name="T4" fmla="*/ 157 w 173"/>
                <a:gd name="T5" fmla="*/ 86 h 151"/>
                <a:gd name="T6" fmla="*/ 123 w 173"/>
                <a:gd name="T7" fmla="*/ 21 h 151"/>
                <a:gd name="T8" fmla="*/ 116 w 173"/>
                <a:gd name="T9" fmla="*/ 8 h 151"/>
                <a:gd name="T10" fmla="*/ 115 w 173"/>
                <a:gd name="T11" fmla="*/ 7 h 151"/>
                <a:gd name="T12" fmla="*/ 87 w 173"/>
                <a:gd name="T13" fmla="*/ 0 h 151"/>
                <a:gd name="T14" fmla="*/ 101 w 173"/>
                <a:gd name="T15" fmla="*/ 24 h 151"/>
                <a:gd name="T16" fmla="*/ 103 w 173"/>
                <a:gd name="T17" fmla="*/ 45 h 151"/>
                <a:gd name="T18" fmla="*/ 88 w 173"/>
                <a:gd name="T19" fmla="*/ 59 h 151"/>
                <a:gd name="T20" fmla="*/ 38 w 173"/>
                <a:gd name="T21" fmla="*/ 87 h 151"/>
                <a:gd name="T22" fmla="*/ 1 w 173"/>
                <a:gd name="T23" fmla="*/ 149 h 151"/>
                <a:gd name="T24" fmla="*/ 0 w 173"/>
                <a:gd name="T25" fmla="*/ 151 h 151"/>
                <a:gd name="T26" fmla="*/ 1 w 173"/>
                <a:gd name="T27" fmla="*/ 151 h 151"/>
                <a:gd name="T28" fmla="*/ 9 w 173"/>
                <a:gd name="T29" fmla="*/ 146 h 151"/>
                <a:gd name="T30" fmla="*/ 86 w 173"/>
                <a:gd name="T31" fmla="*/ 112 h 151"/>
                <a:gd name="T32" fmla="*/ 113 w 173"/>
                <a:gd name="T33" fmla="*/ 109 h 151"/>
                <a:gd name="T34" fmla="*/ 165 w 173"/>
                <a:gd name="T35" fmla="*/ 120 h 151"/>
                <a:gd name="T36" fmla="*/ 169 w 173"/>
                <a:gd name="T37" fmla="*/ 121 h 151"/>
                <a:gd name="T38" fmla="*/ 172 w 173"/>
                <a:gd name="T39" fmla="*/ 120 h 151"/>
                <a:gd name="T40" fmla="*/ 171 w 173"/>
                <a:gd name="T41" fmla="*/ 11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3" h="151">
                  <a:moveTo>
                    <a:pt x="171" y="114"/>
                  </a:moveTo>
                  <a:cubicBezTo>
                    <a:pt x="157" y="87"/>
                    <a:pt x="157" y="87"/>
                    <a:pt x="157" y="87"/>
                  </a:cubicBezTo>
                  <a:cubicBezTo>
                    <a:pt x="157" y="86"/>
                    <a:pt x="157" y="86"/>
                    <a:pt x="157" y="86"/>
                  </a:cubicBezTo>
                  <a:cubicBezTo>
                    <a:pt x="123" y="21"/>
                    <a:pt x="123" y="21"/>
                    <a:pt x="123" y="21"/>
                  </a:cubicBezTo>
                  <a:cubicBezTo>
                    <a:pt x="120" y="17"/>
                    <a:pt x="117" y="11"/>
                    <a:pt x="116" y="8"/>
                  </a:cubicBezTo>
                  <a:cubicBezTo>
                    <a:pt x="115" y="7"/>
                    <a:pt x="115" y="7"/>
                    <a:pt x="115" y="7"/>
                  </a:cubicBezTo>
                  <a:cubicBezTo>
                    <a:pt x="115" y="7"/>
                    <a:pt x="101" y="0"/>
                    <a:pt x="87" y="0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5" y="31"/>
                    <a:pt x="105" y="38"/>
                    <a:pt x="103" y="45"/>
                  </a:cubicBezTo>
                  <a:cubicBezTo>
                    <a:pt x="100" y="51"/>
                    <a:pt x="95" y="56"/>
                    <a:pt x="88" y="59"/>
                  </a:cubicBezTo>
                  <a:cubicBezTo>
                    <a:pt x="85" y="60"/>
                    <a:pt x="56" y="71"/>
                    <a:pt x="38" y="87"/>
                  </a:cubicBezTo>
                  <a:cubicBezTo>
                    <a:pt x="19" y="105"/>
                    <a:pt x="8" y="123"/>
                    <a:pt x="1" y="149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51"/>
                    <a:pt x="1" y="151"/>
                    <a:pt x="1" y="151"/>
                  </a:cubicBezTo>
                  <a:cubicBezTo>
                    <a:pt x="3" y="149"/>
                    <a:pt x="6" y="147"/>
                    <a:pt x="9" y="146"/>
                  </a:cubicBezTo>
                  <a:cubicBezTo>
                    <a:pt x="9" y="146"/>
                    <a:pt x="42" y="125"/>
                    <a:pt x="86" y="112"/>
                  </a:cubicBezTo>
                  <a:cubicBezTo>
                    <a:pt x="95" y="110"/>
                    <a:pt x="104" y="109"/>
                    <a:pt x="113" y="109"/>
                  </a:cubicBezTo>
                  <a:cubicBezTo>
                    <a:pt x="141" y="109"/>
                    <a:pt x="165" y="120"/>
                    <a:pt x="165" y="120"/>
                  </a:cubicBezTo>
                  <a:cubicBezTo>
                    <a:pt x="167" y="121"/>
                    <a:pt x="168" y="121"/>
                    <a:pt x="169" y="121"/>
                  </a:cubicBezTo>
                  <a:cubicBezTo>
                    <a:pt x="171" y="121"/>
                    <a:pt x="172" y="120"/>
                    <a:pt x="172" y="120"/>
                  </a:cubicBezTo>
                  <a:cubicBezTo>
                    <a:pt x="173" y="118"/>
                    <a:pt x="172" y="116"/>
                    <a:pt x="171" y="1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3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293" name="文本框 11"/>
          <p:cNvSpPr txBox="1"/>
          <p:nvPr/>
        </p:nvSpPr>
        <p:spPr>
          <a:xfrm>
            <a:off x="1327468" y="1130935"/>
            <a:ext cx="323088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二、《实施办法》主要结构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2294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45038" y="5599113"/>
            <a:ext cx="4398962" cy="1243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矩形 16"/>
          <p:cNvSpPr/>
          <p:nvPr/>
        </p:nvSpPr>
        <p:spPr>
          <a:xfrm>
            <a:off x="1243965" y="2026920"/>
            <a:ext cx="7456805" cy="3075305"/>
          </a:xfrm>
          <a:prstGeom prst="rect">
            <a:avLst/>
          </a:prstGeom>
          <a:noFill/>
          <a:ln>
            <a:solidFill>
              <a:srgbClr val="4B64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582025" y="1803400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7"/>
          <p:cNvSpPr/>
          <p:nvPr/>
        </p:nvSpPr>
        <p:spPr>
          <a:xfrm>
            <a:off x="8582025" y="4952048"/>
            <a:ext cx="257175" cy="300038"/>
          </a:xfrm>
          <a:prstGeom prst="rect">
            <a:avLst/>
          </a:prstGeom>
          <a:solidFill>
            <a:srgbClr val="4B64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43965" y="2480310"/>
            <a:ext cx="7254240" cy="2168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sz="1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（三）选退机制。主要解决“如何用”的问题，阐述了人民设计师所具备的条件、聘用方式及人员配备、评优与退出机制等内容。</a:t>
            </a: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sz="18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（四）工作保障。主要解决“怎么保”的问题，阐述了各区政府、街道和社区以及区（开发区）自然资源分局的相关职责，人民设计师经费保障等内容。</a:t>
            </a:r>
            <a:endParaRPr sz="180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796</Words>
  <Application>WPS 演示</Application>
  <PresentationFormat/>
  <Paragraphs>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华文宋体</vt:lpstr>
      <vt:lpstr>华文中宋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6</cp:revision>
  <dcterms:created xsi:type="dcterms:W3CDTF">2021-12-20T05:58:00Z</dcterms:created>
  <dcterms:modified xsi:type="dcterms:W3CDTF">2021-12-20T07:01:06Z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