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9" r:id="rId4"/>
    <p:sldId id="269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5"/>
        <p:guide pos="2827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9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336358" y="2921635"/>
            <a:ext cx="6711950" cy="10147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000" b="1" dirty="0">
                <a:latin typeface="Arial" panose="020B0604020202020204" pitchFamily="34" charset="0"/>
                <a:ea typeface="黑体" panose="02010609060101010101" pitchFamily="49" charset="-122"/>
              </a:rPr>
              <a:t>沈阳市自然资源局关于废止有关文件的通知政策解读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1100138" y="2687638"/>
            <a:ext cx="7258050" cy="1585913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180388" y="4035425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00988" y="387826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1095375" y="2646363"/>
            <a:ext cx="355600" cy="3556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任意多边形 10"/>
          <p:cNvSpPr/>
          <p:nvPr/>
        </p:nvSpPr>
        <p:spPr>
          <a:xfrm rot="5400000">
            <a:off x="1919605" y="-928370"/>
            <a:ext cx="685800" cy="452056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330" y="1130300"/>
            <a:ext cx="310705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243330" y="2018030"/>
            <a:ext cx="7456805" cy="3000375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82025" y="4896803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310765"/>
            <a:ext cx="7254240" cy="24149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40000"/>
              </a:lnSpc>
            </a:pPr>
            <a:r>
              <a:rPr lang="en-US"/>
              <a:t>    </a:t>
            </a:r>
            <a:r>
              <a:rPr lang="en-US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</a:t>
            </a:r>
            <a:r>
              <a:rPr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2021年9月9日，辽宁省市场监督管理局对我局“多测合一”设立名录库问题开展调查，并下达了垄断案件调查通知书，认定我局设立“多测合一”名录库违反了《中华人民共和国反垄断法》，出台的“多测合一”上述文件未履行合法性审查和公平竞争审查，应予以废止。按照省市场监督管理局的要求，我局高度重视，立即开展整改工作。</a:t>
            </a:r>
            <a:endParaRPr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任意多边形 10"/>
          <p:cNvSpPr/>
          <p:nvPr/>
        </p:nvSpPr>
        <p:spPr>
          <a:xfrm rot="5400000">
            <a:off x="1919605" y="-928370"/>
            <a:ext cx="685800" cy="452056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330" y="1130300"/>
            <a:ext cx="310705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243330" y="2018030"/>
            <a:ext cx="7456805" cy="3000375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82025" y="4896803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67155" y="2677160"/>
            <a:ext cx="7072630" cy="1503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70000"/>
              </a:lnSpc>
            </a:pPr>
            <a:r>
              <a:rPr lang="en-US"/>
              <a:t>    </a:t>
            </a:r>
            <a:r>
              <a:rPr lang="en-US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 </a:t>
            </a:r>
            <a:r>
              <a:rPr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自本通知发布之日起，《沈阳市工程建设项目多测合一改革工作实施方案》（沈自然资发〔2020〕143 号）等5个文件（附件）予以废止。</a:t>
            </a:r>
            <a:endParaRPr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WPS 演示</Application>
  <PresentationFormat/>
  <Paragraphs>10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黑体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11</cp:revision>
  <dcterms:created xsi:type="dcterms:W3CDTF">2021-12-20T05:58:00Z</dcterms:created>
  <dcterms:modified xsi:type="dcterms:W3CDTF">2021-12-20T07:40:13Z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