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4" r:id="rId4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>
          <p15:clr>
            <a:srgbClr val="A4A3A4"/>
          </p15:clr>
        </p15:guide>
        <p15:guide id="2" pos="28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90"/>
  </p:normalViewPr>
  <p:slideViewPr>
    <p:cSldViewPr showGuides="1">
      <p:cViewPr varScale="1">
        <p:scale>
          <a:sx n="99" d="100"/>
          <a:sy n="99" d="100"/>
        </p:scale>
        <p:origin x="1464" y="184"/>
      </p:cViewPr>
      <p:guideLst>
        <p:guide orient="horz" pos="2176"/>
        <p:guide pos="28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1129030" y="2797810"/>
            <a:ext cx="705231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200" b="1" dirty="0"/>
              <a:t>《 </a:t>
            </a:r>
            <a:r>
              <a:rPr lang="zh-CN" altLang="en-US" sz="3200" b="1" dirty="0"/>
              <a:t>沈阳市自然资源局关于公布</a:t>
            </a:r>
            <a:r>
              <a:rPr lang="en-US" altLang="zh-CN" sz="3200" b="1" dirty="0"/>
              <a:t>2012</a:t>
            </a:r>
            <a:r>
              <a:rPr lang="zh-CN" altLang="en-US" sz="3200" b="1" dirty="0"/>
              <a:t>－</a:t>
            </a:r>
            <a:r>
              <a:rPr lang="en-US" altLang="zh-CN" sz="3200" b="1" dirty="0"/>
              <a:t>2018</a:t>
            </a:r>
            <a:r>
              <a:rPr lang="zh-CN" altLang="en-US" sz="3200" b="1" dirty="0"/>
              <a:t>年规范性和政策性文件清理结果的决定</a:t>
            </a:r>
            <a:r>
              <a:rPr lang="en-US" altLang="zh-CN" sz="3200" b="1" dirty="0"/>
              <a:t>》</a:t>
            </a:r>
            <a:r>
              <a:rPr lang="zh-CN" altLang="en-US" sz="3200" b="1" dirty="0"/>
              <a:t>政策解读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1100138" y="2687638"/>
            <a:ext cx="7258050" cy="1585913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180388" y="4035425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7900988" y="3878263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981075" y="2532063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1095375" y="2646363"/>
            <a:ext cx="355600" cy="3556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863725" y="-875665"/>
            <a:ext cx="685800" cy="4411980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2976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一、《通知》背景和依据</a:t>
            </a: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243014" y="2018030"/>
            <a:ext cx="7457122" cy="1319987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582025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622032" y="3214212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44930" y="2190115"/>
            <a:ext cx="7254240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为进一步转变政府职能、打造经济社会良好发展环境，维护政府部门文件的权威性、严肃性，开展自然资源局规范性和政策性文件（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2012-2018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年）清理工作。</a:t>
            </a:r>
            <a:br>
              <a:rPr lang="zh-CN" altLang="en-US" dirty="0">
                <a:latin typeface="Heiti SC Medium" pitchFamily="2" charset="-128"/>
                <a:ea typeface="Heiti SC Medium" pitchFamily="2" charset="-128"/>
              </a:rPr>
            </a:br>
            <a:endParaRPr dirty="0">
              <a:latin typeface="Heiti SC Medium" pitchFamily="2" charset="-128"/>
              <a:ea typeface="Heiti SC Medium" pitchFamily="2" charset="-128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781810" y="-793750"/>
            <a:ext cx="685800" cy="424878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327468" y="1130935"/>
            <a:ext cx="272288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</a:p>
          <a:p>
            <a:pPr algn="l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143000" y="1825625"/>
            <a:ext cx="7456805" cy="3773805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97570" y="174879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97570" y="5435918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43329" y="1868805"/>
            <a:ext cx="7356475" cy="31393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本次清理工作涉及文件共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563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件，其中拟宣布废止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29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件、宣布失效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295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件、予以修改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9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件、继续有效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230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件。对废止和失效的文件，全市自然资源系统各单位不得再作为行政管理活动的依据；对需要修改的文件，有关责任单位要依法依规起草修改文稿；对继续有效的文件，有关单位要抓好文件的贯彻落实，确保文件实施效果。对决定宣布失效的涉密文件，仍按原定密级管理，不得因文件失效而擅自解密降密或扩大阅读传达范围，其密级变更和解密工作仍按照相关法律法规和规定办理；要认真做好此类文件的存档和查档利用工作，充分发挥文件的留史资政作用，为今后做好相关工作提供参考和借鉴。</a:t>
            </a:r>
          </a:p>
          <a:p>
            <a:br>
              <a:rPr lang="zh-CN" altLang="en-US" dirty="0">
                <a:latin typeface="Heiti SC Medium" pitchFamily="2" charset="-128"/>
                <a:ea typeface="Heiti SC Medium" pitchFamily="2" charset="-128"/>
              </a:rPr>
            </a:br>
            <a:endParaRPr dirty="0">
              <a:latin typeface="Heiti SC Medium" pitchFamily="2" charset="-128"/>
              <a:ea typeface="Heiti SC Medium" pitchFamily="2" charset="-128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238</Words>
  <Application>Microsoft Macintosh PowerPoint</Application>
  <PresentationFormat>全屏显示(4:3)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6" baseType="lpstr">
      <vt:lpstr>Heiti SC Medium</vt:lpstr>
      <vt:lpstr>Arial</vt:lpstr>
      <vt:lpstr>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office user</cp:lastModifiedBy>
  <cp:revision>9</cp:revision>
  <dcterms:created xsi:type="dcterms:W3CDTF">2021-12-20T05:58:00Z</dcterms:created>
  <dcterms:modified xsi:type="dcterms:W3CDTF">2021-12-20T15:05:01Z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