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8" r:id="rId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1077218"/>
          </a:xfrm>
          <a:prstGeom prst="rect">
            <a:avLst/>
          </a:prstGeom>
          <a:noFill/>
          <a:ln w="9525">
            <a:noFill/>
          </a:ln>
        </p:spPr>
        <p:txBody>
          <a:bodyPr wrap="square" anchor="t">
            <a:spAutoFit/>
          </a:bodyPr>
          <a:lstStyle/>
          <a:p>
            <a:pPr algn="ctr"/>
            <a:r>
              <a:rPr lang="en-US" altLang="zh-CN" sz="3200" b="1" dirty="0"/>
              <a:t>《</a:t>
            </a:r>
            <a:r>
              <a:rPr lang="zh-CN" altLang="en-US" sz="3200" b="1" dirty="0"/>
              <a:t>关于印发</a:t>
            </a:r>
            <a:r>
              <a:rPr lang="en-US" altLang="zh-CN" sz="3200" b="1" dirty="0"/>
              <a:t>&lt;2020</a:t>
            </a:r>
            <a:r>
              <a:rPr lang="zh-CN" altLang="en-US" sz="3200" b="1" dirty="0"/>
              <a:t>年沈阳市美国白蛾防治实施方案</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dirty="0"/>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3005951" cy="40011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790842" y="1842306"/>
            <a:ext cx="7791183" cy="1929277"/>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66504" y="1700119"/>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372046" y="3613732"/>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013" y="2190115"/>
            <a:ext cx="7356157" cy="1477328"/>
          </a:xfrm>
          <a:prstGeom prst="rect">
            <a:avLst/>
          </a:prstGeom>
          <a:noFill/>
        </p:spPr>
        <p:txBody>
          <a:bodyPr wrap="square" rtlCol="0" anchor="t">
            <a:spAutoFit/>
          </a:bodyPr>
          <a:lstStyle/>
          <a:p>
            <a:r>
              <a:rPr lang="zh-CN" altLang="en-US" dirty="0"/>
              <a:t> </a:t>
            </a:r>
            <a:r>
              <a:rPr lang="zh-CN" altLang="en-US" dirty="0">
                <a:latin typeface="Heiti SC Medium" pitchFamily="2" charset="-128"/>
                <a:ea typeface="Heiti SC Medium" pitchFamily="2" charset="-128"/>
              </a:rPr>
              <a:t>为深入贯彻落实</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国务院办公厅关于进一步加强林业有害生物防治工作的意见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和</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辽宁省政府办公厅关于进一步加强林业有害生物防治工作的实施意见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，全面做好我市美国白蛾防治工作，特制定本实施方案。</a:t>
            </a:r>
          </a:p>
          <a:p>
            <a:br>
              <a:rPr lang="zh-CN" altLang="en-US" dirty="0">
                <a:latin typeface="Heiti SC Medium" pitchFamily="2" charset="-128"/>
                <a:ea typeface="Heiti SC Medium" pitchFamily="2" charset="-128"/>
              </a:rPr>
            </a:b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49471" cy="707886"/>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946880" y="1825625"/>
            <a:ext cx="7652925" cy="2251447"/>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71217" y="39270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1868805"/>
            <a:ext cx="7254240" cy="2585323"/>
          </a:xfrm>
          <a:prstGeom prst="rect">
            <a:avLst/>
          </a:prstGeom>
          <a:noFill/>
        </p:spPr>
        <p:txBody>
          <a:bodyPr wrap="square" rtlCol="0" anchor="t">
            <a:spAutoFit/>
          </a:bodyPr>
          <a:lstStyle/>
          <a:p>
            <a:r>
              <a:rPr lang="zh-CN" altLang="en-US" dirty="0"/>
              <a:t>  </a:t>
            </a:r>
            <a:r>
              <a:rPr lang="en-US" altLang="zh-CN" dirty="0"/>
              <a:t>《</a:t>
            </a:r>
            <a:r>
              <a:rPr lang="zh-CN" altLang="en-US" dirty="0"/>
              <a:t>通知</a:t>
            </a:r>
            <a:r>
              <a:rPr lang="en-US" altLang="zh-CN" dirty="0"/>
              <a:t>》</a:t>
            </a:r>
            <a:r>
              <a:rPr lang="zh-CN" altLang="en-US" dirty="0"/>
              <a:t>内容分为四个部分：</a:t>
            </a:r>
          </a:p>
          <a:p>
            <a:r>
              <a:rPr lang="zh-CN" altLang="en-US" dirty="0"/>
              <a:t> 一、</a:t>
            </a:r>
            <a:r>
              <a:rPr lang="en-US" altLang="zh-CN" dirty="0"/>
              <a:t>2019</a:t>
            </a:r>
            <a:r>
              <a:rPr lang="zh-CN" altLang="en-US" dirty="0"/>
              <a:t>年美国白蛾发生及防治情况，包括：</a:t>
            </a:r>
            <a:r>
              <a:rPr lang="en-US" altLang="zh-CN" dirty="0"/>
              <a:t>(</a:t>
            </a:r>
            <a:r>
              <a:rPr lang="zh-CN" altLang="en-US" dirty="0"/>
              <a:t>一</a:t>
            </a:r>
            <a:r>
              <a:rPr lang="en-US" altLang="zh-CN" dirty="0"/>
              <a:t>)</a:t>
            </a:r>
            <a:r>
              <a:rPr lang="zh-CN" altLang="en-US" dirty="0"/>
              <a:t>发生情况：（二）发生特点：（三）防治任务与防治指标完成情况。</a:t>
            </a:r>
          </a:p>
          <a:p>
            <a:r>
              <a:rPr lang="zh-CN" altLang="en-US" dirty="0"/>
              <a:t>     二、</a:t>
            </a:r>
            <a:r>
              <a:rPr lang="en-US" altLang="zh-CN" dirty="0"/>
              <a:t>2020</a:t>
            </a:r>
            <a:r>
              <a:rPr lang="zh-CN" altLang="en-US" dirty="0"/>
              <a:t>年美国白蛾防治工作目标：包括：总体目标、具体指标</a:t>
            </a:r>
          </a:p>
          <a:p>
            <a:r>
              <a:rPr lang="zh-CN" altLang="en-US" dirty="0"/>
              <a:t> 三、主要技术措施：包括：（一）开展疫情监测（二）加强检疫工作（三）防治措施</a:t>
            </a:r>
          </a:p>
          <a:p>
            <a:r>
              <a:rPr lang="zh-CN" altLang="en-US" dirty="0"/>
              <a:t> 四、保障措施</a:t>
            </a:r>
          </a:p>
          <a:p>
            <a:br>
              <a:rPr lang="zh-CN" altLang="en-US" dirty="0"/>
            </a:br>
            <a:endParaRPr dirty="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33</Words>
  <Application>Microsoft Macintosh PowerPoint</Application>
  <PresentationFormat>全屏显示(4:3)</PresentationFormat>
  <Paragraphs>11</Paragraphs>
  <Slides>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vt:i4>
      </vt:variant>
    </vt:vector>
  </HeadingPairs>
  <TitlesOfParts>
    <vt:vector size="7" baseType="lpstr">
      <vt:lpstr>黑体</vt:lpstr>
      <vt:lpstr>Heiti SC Medium</vt:lpstr>
      <vt:lpstr>Arial</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11</cp:revision>
  <dcterms:created xsi:type="dcterms:W3CDTF">2021-12-20T05:58:00Z</dcterms:created>
  <dcterms:modified xsi:type="dcterms:W3CDTF">2021-12-20T15:13:00Z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