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7" r:id="rId2"/>
    <p:sldId id="259" r:id="rId3"/>
    <p:sldId id="264" r:id="rId4"/>
  </p:sldIdLst>
  <p:sldSz cx="9144000" cy="6858000" type="screen4x3"/>
  <p:notesSz cx="6858000" cy="9144000"/>
  <p:defaultTextStyle>
    <a:defPPr>
      <a:defRPr lang="zh-CN"/>
    </a:defPPr>
    <a:lvl1pPr marL="0" lvl="0"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1pPr>
    <a:lvl2pPr marL="457200" lvl="1"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2pPr>
    <a:lvl3pPr marL="914400" lvl="2"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3pPr>
    <a:lvl4pPr marL="1371600" lvl="3"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4pPr>
    <a:lvl5pPr marL="1828800" lvl="4"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5pPr>
    <a:lvl6pPr marL="2286000" lvl="5"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6pPr>
    <a:lvl7pPr marL="2743200" lvl="6"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7pPr>
    <a:lvl8pPr marL="3200400" lvl="7"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8pPr>
    <a:lvl9pPr marL="3657600" lvl="8"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9pPr>
  </p:defaultTextStyle>
  <p:extLst>
    <p:ext uri="{EFAFB233-063F-42B5-8137-9DF3F51BA10A}">
      <p15:sldGuideLst xmlns:p15="http://schemas.microsoft.com/office/powerpoint/2012/main">
        <p15:guide id="1" orient="horz" pos="2176">
          <p15:clr>
            <a:srgbClr val="A4A3A4"/>
          </p15:clr>
        </p15:guide>
        <p15:guide id="2" pos="2827">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08"/>
    <p:restoredTop sz="94690"/>
  </p:normalViewPr>
  <p:slideViewPr>
    <p:cSldViewPr showGuides="1">
      <p:cViewPr varScale="1">
        <p:scale>
          <a:sx n="99" d="100"/>
          <a:sy n="99" d="100"/>
        </p:scale>
        <p:origin x="1464" y="184"/>
      </p:cViewPr>
      <p:guideLst>
        <p:guide orient="horz" pos="2176"/>
        <p:guide pos="2827"/>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143000" y="1122363"/>
            <a:ext cx="6858000" cy="2387600"/>
          </a:xfrm>
        </p:spPr>
        <p:txBody>
          <a:bodyPr anchor="b"/>
          <a:lstStyle>
            <a:lvl1pPr algn="ctr">
              <a:defRPr sz="4500"/>
            </a:lvl1pPr>
          </a:lstStyle>
          <a:p>
            <a:r>
              <a:rPr lang="zh-CN" altLang="en-US"/>
              <a:t>单击此处编辑母版标题样式</a:t>
            </a:r>
          </a:p>
        </p:txBody>
      </p:sp>
      <p:sp>
        <p:nvSpPr>
          <p:cNvPr id="3" name="副标题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zh-CN" altLang="en-US"/>
              <a:t>单击此处编辑母版副标题样式</a:t>
            </a:r>
          </a:p>
        </p:txBody>
      </p:sp>
      <p:sp>
        <p:nvSpPr>
          <p:cNvPr id="4" name="日期占位符 3"/>
          <p:cNvSpPr>
            <a:spLocks noGrp="1"/>
          </p:cNvSpPr>
          <p:nvPr>
            <p:ph type="dt" sz="half" idx="10"/>
          </p:nvPr>
        </p:nvSpPr>
        <p:spPr/>
        <p:txBody>
          <a:bodyPr/>
          <a:lstStyle/>
          <a:p>
            <a:pPr lvl="0"/>
            <a:endParaRPr lang="zh-CN" altLang="en-US">
              <a:latin typeface="Arial" panose="020B0604020202020204" pitchFamily="34" charset="0"/>
            </a:endParaRPr>
          </a:p>
        </p:txBody>
      </p:sp>
      <p:sp>
        <p:nvSpPr>
          <p:cNvPr id="5" name="页脚占位符 4"/>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t>‹#›</a:t>
            </a:fld>
            <a:endParaRPr lang="zh-CN" altLang="en-US">
              <a:latin typeface="Arial" panose="020B0604020202020204" pitchFamily="34" charset="0"/>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pPr lvl="0"/>
            <a:endParaRPr lang="zh-CN" altLang="en-US">
              <a:latin typeface="Arial" panose="020B0604020202020204" pitchFamily="34" charset="0"/>
            </a:endParaRPr>
          </a:p>
        </p:txBody>
      </p:sp>
      <p:sp>
        <p:nvSpPr>
          <p:cNvPr id="5" name="页脚占位符 4"/>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t>‹#›</a:t>
            </a:fld>
            <a:endParaRPr lang="zh-CN" altLang="en-US">
              <a:latin typeface="Arial" panose="020B0604020202020204" pitchFamily="34" charset="0"/>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版">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r>
              <a:rPr lang="zh-CN" altLang="en-US"/>
              <a:t>单击此处编辑母版标题样式</a:t>
            </a:r>
          </a:p>
        </p:txBody>
      </p:sp>
      <p:sp>
        <p:nvSpPr>
          <p:cNvPr id="3" name="竖排文字占位符 2"/>
          <p:cNvSpPr>
            <a:spLocks noGrp="1"/>
          </p:cNvSpPr>
          <p:nvPr>
            <p:ph type="body" orient="vert" idx="1"/>
          </p:nvPr>
        </p:nvSpPr>
        <p:spPr>
          <a:xfrm>
            <a:off x="457200" y="274638"/>
            <a:ext cx="6052930" cy="5851525"/>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pPr lvl="0"/>
            <a:endParaRPr lang="zh-CN" altLang="en-US">
              <a:latin typeface="Arial" panose="020B0604020202020204" pitchFamily="34" charset="0"/>
            </a:endParaRPr>
          </a:p>
        </p:txBody>
      </p:sp>
      <p:sp>
        <p:nvSpPr>
          <p:cNvPr id="5" name="页脚占位符 4"/>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t>‹#›</a:t>
            </a:fld>
            <a:endParaRPr lang="zh-CN" altLang="en-US">
              <a:latin typeface="Arial" panose="020B0604020202020204" pitchFamily="34" charset="0"/>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pPr lvl="0"/>
            <a:endParaRPr lang="zh-CN" altLang="en-US">
              <a:latin typeface="Arial" panose="020B0604020202020204" pitchFamily="34" charset="0"/>
            </a:endParaRPr>
          </a:p>
        </p:txBody>
      </p:sp>
      <p:sp>
        <p:nvSpPr>
          <p:cNvPr id="5" name="页脚占位符 4"/>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t>‹#›</a:t>
            </a:fld>
            <a:endParaRPr lang="zh-CN" altLang="en-US">
              <a:latin typeface="Arial" panose="020B0604020202020204" pitchFamily="34" charset="0"/>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623888" y="1709738"/>
            <a:ext cx="7886700" cy="2852737"/>
          </a:xfrm>
        </p:spPr>
        <p:txBody>
          <a:bodyPr anchor="b"/>
          <a:lstStyle>
            <a:lvl1pPr>
              <a:defRPr sz="4500"/>
            </a:lvl1pPr>
          </a:lstStyle>
          <a:p>
            <a:r>
              <a:rPr lang="zh-CN" altLang="en-US"/>
              <a:t>单击此处编辑母版标题样式</a:t>
            </a:r>
          </a:p>
        </p:txBody>
      </p:sp>
      <p:sp>
        <p:nvSpPr>
          <p:cNvPr id="3" name="文本占位符 2"/>
          <p:cNvSpPr>
            <a:spLocks noGrp="1"/>
          </p:cNvSpPr>
          <p:nvPr>
            <p:ph type="body" idx="1"/>
          </p:nvPr>
        </p:nvSpPr>
        <p:spPr>
          <a:xfrm>
            <a:off x="623888" y="4589463"/>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CN" altLang="en-US"/>
              <a:t>单击此处编辑母版文本样式</a:t>
            </a:r>
          </a:p>
        </p:txBody>
      </p:sp>
      <p:sp>
        <p:nvSpPr>
          <p:cNvPr id="4" name="日期占位符 3"/>
          <p:cNvSpPr>
            <a:spLocks noGrp="1"/>
          </p:cNvSpPr>
          <p:nvPr>
            <p:ph type="dt" sz="half" idx="10"/>
          </p:nvPr>
        </p:nvSpPr>
        <p:spPr/>
        <p:txBody>
          <a:bodyPr/>
          <a:lstStyle/>
          <a:p>
            <a:pPr lvl="0"/>
            <a:endParaRPr lang="zh-CN" altLang="en-US">
              <a:latin typeface="Arial" panose="020B0604020202020204" pitchFamily="34" charset="0"/>
            </a:endParaRPr>
          </a:p>
        </p:txBody>
      </p:sp>
      <p:sp>
        <p:nvSpPr>
          <p:cNvPr id="5" name="页脚占位符 4"/>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t>‹#›</a:t>
            </a:fld>
            <a:endParaRPr lang="zh-CN" altLang="en-US">
              <a:latin typeface="Arial" panose="020B0604020202020204" pitchFamily="34" charset="0"/>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sz="half" idx="1"/>
          </p:nvPr>
        </p:nvSpPr>
        <p:spPr>
          <a:xfrm>
            <a:off x="457200" y="1600200"/>
            <a:ext cx="4032504" cy="4525963"/>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half" idx="2"/>
          </p:nvPr>
        </p:nvSpPr>
        <p:spPr>
          <a:xfrm>
            <a:off x="4654296" y="1600200"/>
            <a:ext cx="4032504" cy="4525963"/>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日期占位符 4"/>
          <p:cNvSpPr>
            <a:spLocks noGrp="1"/>
          </p:cNvSpPr>
          <p:nvPr>
            <p:ph type="dt" sz="half" idx="10"/>
          </p:nvPr>
        </p:nvSpPr>
        <p:spPr/>
        <p:txBody>
          <a:bodyPr/>
          <a:lstStyle/>
          <a:p>
            <a:pPr lvl="0"/>
            <a:endParaRPr lang="zh-CN" altLang="en-US">
              <a:latin typeface="Arial" panose="020B0604020202020204" pitchFamily="34" charset="0"/>
            </a:endParaRPr>
          </a:p>
        </p:txBody>
      </p:sp>
      <p:sp>
        <p:nvSpPr>
          <p:cNvPr id="6" name="页脚占位符 5"/>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7" name="灯片编号占位符 6"/>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t>‹#›</a:t>
            </a:fld>
            <a:endParaRPr lang="zh-CN" altLang="en-US">
              <a:latin typeface="Arial" panose="020B0604020202020204" pitchFamily="34" charset="0"/>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629841" y="365125"/>
            <a:ext cx="7886700" cy="1325563"/>
          </a:xfrm>
        </p:spPr>
        <p:txBody>
          <a:bodyPr/>
          <a:lstStyle/>
          <a:p>
            <a:r>
              <a:rPr lang="zh-CN" altLang="en-US"/>
              <a:t>单击此处编辑母版标题样式</a:t>
            </a:r>
          </a:p>
        </p:txBody>
      </p:sp>
      <p:sp>
        <p:nvSpPr>
          <p:cNvPr id="3" name="文本占位符 2"/>
          <p:cNvSpPr>
            <a:spLocks noGrp="1"/>
          </p:cNvSpPr>
          <p:nvPr>
            <p:ph type="body" idx="1"/>
          </p:nvPr>
        </p:nvSpPr>
        <p:spPr>
          <a:xfrm>
            <a:off x="890081" y="1778438"/>
            <a:ext cx="3655181" cy="823912"/>
          </a:xfrm>
        </p:spPr>
        <p:txBody>
          <a:bodyPr anchor="ctr" anchorCtr="0"/>
          <a:lstStyle>
            <a:lvl1pPr marL="0" indent="0">
              <a:buNone/>
              <a:defRPr sz="2100"/>
            </a:lvl1pPr>
            <a:lvl2pPr marL="342900" indent="0">
              <a:buNone/>
              <a:defRPr sz="1800"/>
            </a:lvl2pPr>
            <a:lvl3pPr marL="685800" indent="0">
              <a:buNone/>
              <a:defRPr sz="1500"/>
            </a:lvl3pPr>
            <a:lvl4pPr marL="1028700" indent="0">
              <a:buNone/>
              <a:defRPr sz="1350"/>
            </a:lvl4pPr>
            <a:lvl5pPr marL="1371600" indent="0">
              <a:buNone/>
              <a:defRPr sz="1350"/>
            </a:lvl5pPr>
            <a:lvl6pPr marL="1714500" indent="0">
              <a:buNone/>
              <a:defRPr sz="1350"/>
            </a:lvl6pPr>
            <a:lvl7pPr marL="2057400" indent="0">
              <a:buNone/>
              <a:defRPr sz="1350"/>
            </a:lvl7pPr>
            <a:lvl8pPr marL="2400300" indent="0">
              <a:buNone/>
              <a:defRPr sz="1350"/>
            </a:lvl8pPr>
            <a:lvl9pPr marL="2743200" indent="0">
              <a:buNone/>
              <a:defRPr sz="1350"/>
            </a:lvl9pPr>
          </a:lstStyle>
          <a:p>
            <a:pPr lvl="0"/>
            <a:r>
              <a:rPr lang="zh-CN" altLang="en-US"/>
              <a:t>单击此处编辑母版文本样式</a:t>
            </a:r>
          </a:p>
        </p:txBody>
      </p:sp>
      <p:sp>
        <p:nvSpPr>
          <p:cNvPr id="4" name="内容占位符 3"/>
          <p:cNvSpPr>
            <a:spLocks noGrp="1"/>
          </p:cNvSpPr>
          <p:nvPr>
            <p:ph sz="half" idx="2"/>
          </p:nvPr>
        </p:nvSpPr>
        <p:spPr>
          <a:xfrm>
            <a:off x="890081" y="2665379"/>
            <a:ext cx="3655181" cy="3524284"/>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p:cNvSpPr>
            <a:spLocks noGrp="1"/>
          </p:cNvSpPr>
          <p:nvPr>
            <p:ph type="body" sz="quarter" idx="3"/>
          </p:nvPr>
        </p:nvSpPr>
        <p:spPr>
          <a:xfrm>
            <a:off x="4692704" y="1778438"/>
            <a:ext cx="3673182" cy="823912"/>
          </a:xfrm>
        </p:spPr>
        <p:txBody>
          <a:bodyPr anchor="ctr" anchorCtr="0"/>
          <a:lstStyle>
            <a:lvl1pPr marL="0" indent="0">
              <a:buNone/>
              <a:defRPr sz="2100"/>
            </a:lvl1pPr>
            <a:lvl2pPr marL="342900" indent="0">
              <a:buNone/>
              <a:defRPr sz="1800"/>
            </a:lvl2pPr>
            <a:lvl3pPr marL="685800" indent="0">
              <a:buNone/>
              <a:defRPr sz="1500"/>
            </a:lvl3pPr>
            <a:lvl4pPr marL="1028700" indent="0">
              <a:buNone/>
              <a:defRPr sz="1350"/>
            </a:lvl4pPr>
            <a:lvl5pPr marL="1371600" indent="0">
              <a:buNone/>
              <a:defRPr sz="1350"/>
            </a:lvl5pPr>
            <a:lvl6pPr marL="1714500" indent="0">
              <a:buNone/>
              <a:defRPr sz="1350"/>
            </a:lvl6pPr>
            <a:lvl7pPr marL="2057400" indent="0">
              <a:buNone/>
              <a:defRPr sz="1350"/>
            </a:lvl7pPr>
            <a:lvl8pPr marL="2400300" indent="0">
              <a:buNone/>
              <a:defRPr sz="1350"/>
            </a:lvl8pPr>
            <a:lvl9pPr marL="2743200" indent="0">
              <a:buNone/>
              <a:defRPr sz="1350"/>
            </a:lvl9pPr>
          </a:lstStyle>
          <a:p>
            <a:pPr lvl="0"/>
            <a:r>
              <a:rPr lang="zh-CN" altLang="en-US"/>
              <a:t>单击此处编辑母版文本样式</a:t>
            </a:r>
          </a:p>
        </p:txBody>
      </p:sp>
      <p:sp>
        <p:nvSpPr>
          <p:cNvPr id="6" name="内容占位符 5"/>
          <p:cNvSpPr>
            <a:spLocks noGrp="1"/>
          </p:cNvSpPr>
          <p:nvPr>
            <p:ph sz="quarter" idx="4"/>
          </p:nvPr>
        </p:nvSpPr>
        <p:spPr>
          <a:xfrm>
            <a:off x="4692704" y="2665379"/>
            <a:ext cx="3673182" cy="3524284"/>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日期占位符 6"/>
          <p:cNvSpPr>
            <a:spLocks noGrp="1"/>
          </p:cNvSpPr>
          <p:nvPr>
            <p:ph type="dt" sz="half" idx="10"/>
          </p:nvPr>
        </p:nvSpPr>
        <p:spPr/>
        <p:txBody>
          <a:bodyPr/>
          <a:lstStyle/>
          <a:p>
            <a:pPr lvl="0"/>
            <a:endParaRPr lang="zh-CN" altLang="en-US">
              <a:latin typeface="Arial" panose="020B0604020202020204" pitchFamily="34" charset="0"/>
            </a:endParaRPr>
          </a:p>
        </p:txBody>
      </p:sp>
      <p:sp>
        <p:nvSpPr>
          <p:cNvPr id="8" name="页脚占位符 7"/>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9" name="灯片编号占位符 8"/>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t>‹#›</a:t>
            </a:fld>
            <a:endParaRPr lang="zh-CN" altLang="en-US">
              <a:latin typeface="Arial" panose="020B0604020202020204" pitchFamily="34" charset="0"/>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pPr lvl="0"/>
            <a:endParaRPr lang="zh-CN" altLang="en-US">
              <a:latin typeface="Arial" panose="020B0604020202020204" pitchFamily="34" charset="0"/>
            </a:endParaRPr>
          </a:p>
        </p:txBody>
      </p:sp>
      <p:sp>
        <p:nvSpPr>
          <p:cNvPr id="4" name="页脚占位符 3"/>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5" name="灯片编号占位符 4"/>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t>‹#›</a:t>
            </a:fld>
            <a:endParaRPr lang="zh-CN" altLang="en-US">
              <a:latin typeface="Arial" panose="020B0604020202020204" pitchFamily="34" charset="0"/>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pPr lvl="0"/>
            <a:endParaRPr lang="zh-CN" altLang="en-US">
              <a:latin typeface="Arial" panose="020B0604020202020204" pitchFamily="34" charset="0"/>
            </a:endParaRPr>
          </a:p>
        </p:txBody>
      </p:sp>
      <p:sp>
        <p:nvSpPr>
          <p:cNvPr id="3" name="页脚占位符 2"/>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4" name="灯片编号占位符 3"/>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t>‹#›</a:t>
            </a:fld>
            <a:endParaRPr lang="zh-CN" altLang="en-US">
              <a:latin typeface="Arial" panose="020B0604020202020204" pitchFamily="34" charset="0"/>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2949178" cy="1600200"/>
          </a:xfrm>
        </p:spPr>
        <p:txBody>
          <a:bodyPr anchor="b"/>
          <a:lstStyle>
            <a:lvl1pPr>
              <a:defRPr sz="2400"/>
            </a:lvl1pPr>
          </a:lstStyle>
          <a:p>
            <a:r>
              <a:rPr lang="zh-CN" altLang="en-US"/>
              <a:t>单击此处编辑母版标题样式</a:t>
            </a:r>
          </a:p>
        </p:txBody>
      </p:sp>
      <p:sp>
        <p:nvSpPr>
          <p:cNvPr id="3" name="内容占位符 2"/>
          <p:cNvSpPr>
            <a:spLocks noGrp="1"/>
          </p:cNvSpPr>
          <p:nvPr>
            <p:ph idx="1"/>
          </p:nvPr>
        </p:nvSpPr>
        <p:spPr>
          <a:xfrm>
            <a:off x="3887391" y="987425"/>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pPr lvl="0"/>
            <a:endParaRPr lang="zh-CN" altLang="en-US">
              <a:latin typeface="Arial" panose="020B0604020202020204" pitchFamily="34" charset="0"/>
            </a:endParaRPr>
          </a:p>
        </p:txBody>
      </p:sp>
      <p:sp>
        <p:nvSpPr>
          <p:cNvPr id="6" name="页脚占位符 5"/>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7" name="灯片编号占位符 6"/>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t>‹#›</a:t>
            </a:fld>
            <a:endParaRPr lang="zh-CN" altLang="en-US">
              <a:latin typeface="Arial" panose="020B0604020202020204" pitchFamily="34" charset="0"/>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3124012" cy="1600200"/>
          </a:xfrm>
        </p:spPr>
        <p:txBody>
          <a:bodyPr anchor="b"/>
          <a:lstStyle>
            <a:lvl1pPr>
              <a:defRPr sz="2400"/>
            </a:lvl1pPr>
          </a:lstStyle>
          <a:p>
            <a:r>
              <a:rPr lang="zh-CN" altLang="en-US"/>
              <a:t>单击此处编辑母版标题样式</a:t>
            </a:r>
          </a:p>
        </p:txBody>
      </p:sp>
      <p:sp>
        <p:nvSpPr>
          <p:cNvPr id="3" name="图片占位符 2"/>
          <p:cNvSpPr>
            <a:spLocks noGrp="1"/>
          </p:cNvSpPr>
          <p:nvPr>
            <p:ph type="pic" idx="1"/>
          </p:nvPr>
        </p:nvSpPr>
        <p:spPr>
          <a:xfrm>
            <a:off x="3887391" y="457201"/>
            <a:ext cx="4629150" cy="540385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zh-CN" altLang="en-US"/>
          </a:p>
        </p:txBody>
      </p:sp>
      <p:sp>
        <p:nvSpPr>
          <p:cNvPr id="4" name="文本占位符 3"/>
          <p:cNvSpPr>
            <a:spLocks noGrp="1"/>
          </p:cNvSpPr>
          <p:nvPr>
            <p:ph type="body" sz="half" idx="2"/>
          </p:nvPr>
        </p:nvSpPr>
        <p:spPr>
          <a:xfrm>
            <a:off x="629841" y="2057400"/>
            <a:ext cx="3124012" cy="3811588"/>
          </a:xfrm>
        </p:spPr>
        <p:txBody>
          <a:bodyPr/>
          <a:lstStyle>
            <a:lvl1pPr marL="0" indent="0">
              <a:buNone/>
              <a:defRPr sz="1500"/>
            </a:lvl1pPr>
            <a:lvl2pPr marL="342900" indent="0">
              <a:buNone/>
              <a:defRPr sz="1350"/>
            </a:lvl2pPr>
            <a:lvl3pPr marL="685800" indent="0">
              <a:buNone/>
              <a:defRPr sz="1200"/>
            </a:lvl3pPr>
            <a:lvl4pPr marL="1028700" indent="0">
              <a:buNone/>
              <a:defRPr sz="1050"/>
            </a:lvl4pPr>
            <a:lvl5pPr marL="1371600" indent="0">
              <a:buNone/>
              <a:defRPr sz="1050"/>
            </a:lvl5pPr>
            <a:lvl6pPr marL="1714500" indent="0">
              <a:buNone/>
              <a:defRPr sz="1050"/>
            </a:lvl6pPr>
            <a:lvl7pPr marL="2057400" indent="0">
              <a:buNone/>
              <a:defRPr sz="1050"/>
            </a:lvl7pPr>
            <a:lvl8pPr marL="2400300" indent="0">
              <a:buNone/>
              <a:defRPr sz="1050"/>
            </a:lvl8pPr>
            <a:lvl9pPr marL="2743200" indent="0">
              <a:buNone/>
              <a:defRPr sz="105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pPr lvl="0"/>
            <a:endParaRPr lang="zh-CN" altLang="en-US">
              <a:latin typeface="Arial" panose="020B0604020202020204" pitchFamily="34" charset="0"/>
            </a:endParaRPr>
          </a:p>
        </p:txBody>
      </p:sp>
      <p:sp>
        <p:nvSpPr>
          <p:cNvPr id="6" name="页脚占位符 5"/>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7" name="灯片编号占位符 6"/>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t>‹#›</a:t>
            </a:fld>
            <a:endParaRPr lang="zh-CN" altLang="en-US">
              <a:latin typeface="Arial" panose="020B0604020202020204" pitchFamily="34" charset="0"/>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alpha val="100000"/>
          </a:schemeClr>
        </a:solidFill>
        <a:effectLst/>
      </p:bgPr>
    </p:bg>
    <p:spTree>
      <p:nvGrpSpPr>
        <p:cNvPr id="1" name=""/>
        <p:cNvGrpSpPr/>
        <p:nvPr/>
      </p:nvGrpSpPr>
      <p:grpSpPr>
        <a:xfrm>
          <a:off x="0" y="0"/>
          <a:ext cx="0" cy="0"/>
          <a:chOff x="0" y="0"/>
          <a:chExt cx="0" cy="0"/>
        </a:xfrm>
      </p:grpSpPr>
      <p:sp>
        <p:nvSpPr>
          <p:cNvPr id="1026" name="标题 1025"/>
          <p:cNvSpPr>
            <a:spLocks noGrp="1"/>
          </p:cNvSpPr>
          <p:nvPr>
            <p:ph type="title"/>
          </p:nvPr>
        </p:nvSpPr>
        <p:spPr>
          <a:xfrm>
            <a:off x="457200" y="274638"/>
            <a:ext cx="8229600" cy="1143000"/>
          </a:xfrm>
          <a:prstGeom prst="rect">
            <a:avLst/>
          </a:prstGeom>
          <a:noFill/>
          <a:ln w="9525">
            <a:noFill/>
          </a:ln>
        </p:spPr>
        <p:txBody>
          <a:bodyPr anchor="ctr"/>
          <a:lstStyle/>
          <a:p>
            <a:pPr lvl="0"/>
            <a:r>
              <a:rPr lang="zh-CN" altLang="en-US"/>
              <a:t>单击此处编辑母版标题样式</a:t>
            </a:r>
          </a:p>
        </p:txBody>
      </p:sp>
      <p:sp>
        <p:nvSpPr>
          <p:cNvPr id="1027" name="文本占位符 1026"/>
          <p:cNvSpPr>
            <a:spLocks noGrp="1"/>
          </p:cNvSpPr>
          <p:nvPr>
            <p:ph type="body" idx="1"/>
          </p:nvPr>
        </p:nvSpPr>
        <p:spPr>
          <a:xfrm>
            <a:off x="457200" y="1600200"/>
            <a:ext cx="8229600" cy="4525963"/>
          </a:xfrm>
          <a:prstGeom prst="rect">
            <a:avLst/>
          </a:prstGeom>
          <a:noFill/>
          <a:ln w="9525">
            <a:noFill/>
          </a:ln>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1028" name="日期占位符 1027"/>
          <p:cNvSpPr>
            <a:spLocks noGrp="1"/>
          </p:cNvSpPr>
          <p:nvPr>
            <p:ph type="dt" sz="half" idx="2"/>
          </p:nvPr>
        </p:nvSpPr>
        <p:spPr>
          <a:xfrm>
            <a:off x="457200" y="6245225"/>
            <a:ext cx="2133600" cy="476250"/>
          </a:xfrm>
          <a:prstGeom prst="rect">
            <a:avLst/>
          </a:prstGeom>
          <a:noFill/>
          <a:ln w="9525">
            <a:noFill/>
          </a:ln>
        </p:spPr>
        <p:txBody>
          <a:bodyPr/>
          <a:lstStyle>
            <a:lvl1pPr>
              <a:defRPr sz="1400"/>
            </a:lvl1pPr>
          </a:lstStyle>
          <a:p>
            <a:pPr lvl="0"/>
            <a:endParaRPr lang="zh-CN" altLang="en-US">
              <a:latin typeface="Arial" panose="020B0604020202020204" pitchFamily="34" charset="0"/>
            </a:endParaRPr>
          </a:p>
        </p:txBody>
      </p:sp>
      <p:sp>
        <p:nvSpPr>
          <p:cNvPr id="1029" name="页脚占位符 1028"/>
          <p:cNvSpPr>
            <a:spLocks noGrp="1"/>
          </p:cNvSpPr>
          <p:nvPr>
            <p:ph type="ftr" sz="quarter" idx="3"/>
          </p:nvPr>
        </p:nvSpPr>
        <p:spPr>
          <a:xfrm>
            <a:off x="3124200" y="6245225"/>
            <a:ext cx="2895600" cy="476250"/>
          </a:xfrm>
          <a:prstGeom prst="rect">
            <a:avLst/>
          </a:prstGeom>
          <a:noFill/>
          <a:ln w="9525">
            <a:noFill/>
          </a:ln>
        </p:spPr>
        <p:txBody>
          <a:bodyPr/>
          <a:lstStyle>
            <a:lvl1pPr algn="ctr">
              <a:defRPr sz="1400"/>
            </a:lvl1pPr>
          </a:lstStyle>
          <a:p>
            <a:pPr lvl="0"/>
            <a:endParaRPr lang="zh-CN" altLang="en-US">
              <a:latin typeface="Arial" panose="020B0604020202020204" pitchFamily="34" charset="0"/>
            </a:endParaRPr>
          </a:p>
        </p:txBody>
      </p:sp>
      <p:sp>
        <p:nvSpPr>
          <p:cNvPr id="1030" name="灯片编号占位符 1029"/>
          <p:cNvSpPr>
            <a:spLocks noGrp="1"/>
          </p:cNvSpPr>
          <p:nvPr>
            <p:ph type="sldNum" sz="quarter" idx="4"/>
          </p:nvPr>
        </p:nvSpPr>
        <p:spPr>
          <a:xfrm>
            <a:off x="6553200" y="6245225"/>
            <a:ext cx="2133600" cy="476250"/>
          </a:xfrm>
          <a:prstGeom prst="rect">
            <a:avLst/>
          </a:prstGeom>
          <a:noFill/>
          <a:ln w="9525">
            <a:noFill/>
          </a:ln>
        </p:spPr>
        <p:txBody>
          <a:bodyPr/>
          <a:lstStyle>
            <a:lvl1pPr algn="r">
              <a:defRPr sz="1400"/>
            </a:lvl1pPr>
          </a:lstStyle>
          <a:p>
            <a:pPr lvl="0"/>
            <a:fld id="{9A0DB2DC-4C9A-4742-B13C-FB6460FD3503}" type="slidenum">
              <a:rPr lang="zh-CN" altLang="en-US">
                <a:latin typeface="Arial" panose="020B0604020202020204" pitchFamily="34" charset="0"/>
              </a:rPr>
              <a:t>‹#›</a:t>
            </a:fld>
            <a:endParaRPr lang="zh-CN" altLang="en-US">
              <a:latin typeface="Arial" panose="020B0604020202020204"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marL="0" lvl="0" indent="0" algn="ctr" defTabSz="914400" eaLnBrk="1" fontAlgn="base" latinLnBrk="0" hangingPunct="1">
        <a:lnSpc>
          <a:spcPct val="100000"/>
        </a:lnSpc>
        <a:spcBef>
          <a:spcPct val="0"/>
        </a:spcBef>
        <a:spcAft>
          <a:spcPct val="0"/>
        </a:spcAft>
        <a:buNone/>
        <a:defRPr sz="4400" b="0" i="0" u="none" kern="1200" baseline="0">
          <a:solidFill>
            <a:schemeClr val="tx2"/>
          </a:solidFill>
          <a:latin typeface="+mj-lt"/>
          <a:ea typeface="+mj-ea"/>
          <a:cs typeface="+mj-cs"/>
        </a:defRPr>
      </a:lvl1pPr>
    </p:titleStyle>
    <p:bodyStyle>
      <a:lvl1pPr marL="342900" lvl="0" indent="-342900" algn="l" defTabSz="914400" eaLnBrk="1" fontAlgn="base" latinLnBrk="0" hangingPunct="1">
        <a:lnSpc>
          <a:spcPct val="100000"/>
        </a:lnSpc>
        <a:spcBef>
          <a:spcPct val="20000"/>
        </a:spcBef>
        <a:spcAft>
          <a:spcPct val="0"/>
        </a:spcAft>
        <a:buChar char="•"/>
        <a:defRPr sz="3200" b="0" i="0" u="none" kern="1200" baseline="0">
          <a:solidFill>
            <a:schemeClr val="tx1"/>
          </a:solidFill>
          <a:latin typeface="+mn-lt"/>
          <a:ea typeface="+mn-ea"/>
          <a:cs typeface="+mn-cs"/>
        </a:defRPr>
      </a:lvl1pPr>
      <a:lvl2pPr marL="742950" lvl="1" indent="-285750" algn="l" defTabSz="914400" eaLnBrk="1" fontAlgn="base" latinLnBrk="0" hangingPunct="1">
        <a:lnSpc>
          <a:spcPct val="100000"/>
        </a:lnSpc>
        <a:spcBef>
          <a:spcPct val="20000"/>
        </a:spcBef>
        <a:spcAft>
          <a:spcPct val="0"/>
        </a:spcAft>
        <a:buChar char="–"/>
        <a:defRPr sz="2800" b="0" i="0" u="none" kern="1200" baseline="0">
          <a:solidFill>
            <a:schemeClr val="tx1"/>
          </a:solidFill>
          <a:latin typeface="+mn-lt"/>
          <a:ea typeface="+mn-ea"/>
          <a:cs typeface="+mn-cs"/>
        </a:defRPr>
      </a:lvl2pPr>
      <a:lvl3pPr marL="1143000" lvl="2" indent="-228600" algn="l" defTabSz="914400" eaLnBrk="1" fontAlgn="base" latinLnBrk="0" hangingPunct="1">
        <a:lnSpc>
          <a:spcPct val="100000"/>
        </a:lnSpc>
        <a:spcBef>
          <a:spcPct val="20000"/>
        </a:spcBef>
        <a:spcAft>
          <a:spcPct val="0"/>
        </a:spcAft>
        <a:buChar char="•"/>
        <a:defRPr sz="2400" b="0" i="0" u="none" kern="1200" baseline="0">
          <a:solidFill>
            <a:schemeClr val="tx1"/>
          </a:solidFill>
          <a:latin typeface="+mn-lt"/>
          <a:ea typeface="+mn-ea"/>
          <a:cs typeface="+mn-cs"/>
        </a:defRPr>
      </a:lvl3pPr>
      <a:lvl4pPr marL="1600200" lvl="3"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4pPr>
      <a:lvl5pPr marL="2057400" lvl="4"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5pPr>
      <a:lvl6pPr marL="2514600" lvl="5"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6pPr>
      <a:lvl7pPr marL="2971800" lvl="6"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7pPr>
      <a:lvl8pPr marL="3429000" lvl="7"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8pPr>
      <a:lvl9pPr marL="3886200" lvl="8"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9pPr>
    </p:bodyStyle>
    <p:otherStyle>
      <a:lvl1pPr marL="0" lvl="0" indent="0" algn="l" defTabSz="914400" eaLnBrk="1" fontAlgn="base" latinLnBrk="0" hangingPunct="1">
        <a:lnSpc>
          <a:spcPct val="100000"/>
        </a:lnSpc>
        <a:spcBef>
          <a:spcPct val="0"/>
        </a:spcBef>
        <a:spcAft>
          <a:spcPct val="0"/>
        </a:spcAft>
        <a:buNone/>
        <a:defRPr sz="1800" b="0" i="0" u="none" kern="1200" baseline="0">
          <a:solidFill>
            <a:schemeClr val="tx1"/>
          </a:solidFill>
          <a:latin typeface="+mn-lt"/>
          <a:ea typeface="+mn-ea"/>
          <a:cs typeface="+mn-cs"/>
        </a:defRPr>
      </a:lvl1pPr>
      <a:lvl2pPr marL="457200" lvl="1"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2pPr>
      <a:lvl3pPr marL="914400" lvl="2"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3pPr>
      <a:lvl4pPr marL="1371600" lvl="3"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4pPr>
      <a:lvl5pPr marL="1828800" lvl="4"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5pPr>
      <a:lvl6pPr marL="2286000" lvl="5"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6pPr>
      <a:lvl7pPr marL="2743200" lvl="6"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7pPr>
      <a:lvl8pPr marL="3200400" lvl="7"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8pPr>
      <a:lvl9pPr marL="3657600" lvl="8"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69" name="图片 6"/>
          <p:cNvPicPr>
            <a:picLocks noChangeAspect="1"/>
          </p:cNvPicPr>
          <p:nvPr/>
        </p:nvPicPr>
        <p:blipFill>
          <a:blip r:embed="rId2"/>
          <a:stretch>
            <a:fillRect/>
          </a:stretch>
        </p:blipFill>
        <p:spPr>
          <a:xfrm>
            <a:off x="4752975" y="5553075"/>
            <a:ext cx="4400550" cy="1243013"/>
          </a:xfrm>
          <a:prstGeom prst="rect">
            <a:avLst/>
          </a:prstGeom>
          <a:noFill/>
          <a:ln w="9525">
            <a:noFill/>
          </a:ln>
        </p:spPr>
      </p:pic>
      <p:sp>
        <p:nvSpPr>
          <p:cNvPr id="10" name="椭圆 9"/>
          <p:cNvSpPr/>
          <p:nvPr/>
        </p:nvSpPr>
        <p:spPr>
          <a:xfrm>
            <a:off x="242888" y="1042988"/>
            <a:ext cx="1000125" cy="1000125"/>
          </a:xfrm>
          <a:prstGeom prst="ellipse">
            <a:avLst/>
          </a:prstGeom>
          <a:solidFill>
            <a:schemeClr val="bg1"/>
          </a:solidFill>
          <a:ln w="38100">
            <a:solidFill>
              <a:srgbClr val="4B649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grpSp>
        <p:nvGrpSpPr>
          <p:cNvPr id="62" name="组合 61"/>
          <p:cNvGrpSpPr/>
          <p:nvPr/>
        </p:nvGrpSpPr>
        <p:grpSpPr>
          <a:xfrm>
            <a:off x="356718" y="1285819"/>
            <a:ext cx="772463" cy="514461"/>
            <a:chOff x="5302250" y="2903538"/>
            <a:chExt cx="1587500" cy="1057276"/>
          </a:xfrm>
          <a:solidFill>
            <a:srgbClr val="4B649F"/>
          </a:solidFill>
        </p:grpSpPr>
        <p:sp>
          <p:nvSpPr>
            <p:cNvPr id="55" name="Freeform 84"/>
            <p:cNvSpPr/>
            <p:nvPr/>
          </p:nvSpPr>
          <p:spPr bwMode="auto">
            <a:xfrm>
              <a:off x="5362575" y="3040063"/>
              <a:ext cx="706438" cy="614363"/>
            </a:xfrm>
            <a:custGeom>
              <a:avLst/>
              <a:gdLst>
                <a:gd name="T0" fmla="*/ 181 w 187"/>
                <a:gd name="T1" fmla="*/ 49 h 162"/>
                <a:gd name="T2" fmla="*/ 187 w 187"/>
                <a:gd name="T3" fmla="*/ 66 h 162"/>
                <a:gd name="T4" fmla="*/ 187 w 187"/>
                <a:gd name="T5" fmla="*/ 162 h 162"/>
                <a:gd name="T6" fmla="*/ 176 w 187"/>
                <a:gd name="T7" fmla="*/ 153 h 162"/>
                <a:gd name="T8" fmla="*/ 92 w 187"/>
                <a:gd name="T9" fmla="*/ 115 h 162"/>
                <a:gd name="T10" fmla="*/ 73 w 187"/>
                <a:gd name="T11" fmla="*/ 114 h 162"/>
                <a:gd name="T12" fmla="*/ 8 w 187"/>
                <a:gd name="T13" fmla="*/ 131 h 162"/>
                <a:gd name="T14" fmla="*/ 1 w 187"/>
                <a:gd name="T15" fmla="*/ 131 h 162"/>
                <a:gd name="T16" fmla="*/ 2 w 187"/>
                <a:gd name="T17" fmla="*/ 126 h 162"/>
                <a:gd name="T18" fmla="*/ 26 w 187"/>
                <a:gd name="T19" fmla="*/ 70 h 162"/>
                <a:gd name="T20" fmla="*/ 48 w 187"/>
                <a:gd name="T21" fmla="*/ 20 h 162"/>
                <a:gd name="T22" fmla="*/ 53 w 187"/>
                <a:gd name="T23" fmla="*/ 13 h 162"/>
                <a:gd name="T24" fmla="*/ 62 w 187"/>
                <a:gd name="T25" fmla="*/ 9 h 162"/>
                <a:gd name="T26" fmla="*/ 130 w 187"/>
                <a:gd name="T27" fmla="*/ 11 h 162"/>
                <a:gd name="T28" fmla="*/ 181 w 187"/>
                <a:gd name="T29" fmla="*/ 49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87" h="162">
                  <a:moveTo>
                    <a:pt x="181" y="49"/>
                  </a:moveTo>
                  <a:cubicBezTo>
                    <a:pt x="184" y="54"/>
                    <a:pt x="187" y="60"/>
                    <a:pt x="187" y="66"/>
                  </a:cubicBezTo>
                  <a:cubicBezTo>
                    <a:pt x="187" y="162"/>
                    <a:pt x="187" y="162"/>
                    <a:pt x="187" y="162"/>
                  </a:cubicBezTo>
                  <a:cubicBezTo>
                    <a:pt x="187" y="162"/>
                    <a:pt x="178" y="154"/>
                    <a:pt x="176" y="153"/>
                  </a:cubicBezTo>
                  <a:cubicBezTo>
                    <a:pt x="168" y="148"/>
                    <a:pt x="133" y="120"/>
                    <a:pt x="92" y="115"/>
                  </a:cubicBezTo>
                  <a:cubicBezTo>
                    <a:pt x="86" y="114"/>
                    <a:pt x="79" y="114"/>
                    <a:pt x="73" y="114"/>
                  </a:cubicBezTo>
                  <a:cubicBezTo>
                    <a:pt x="32" y="114"/>
                    <a:pt x="8" y="131"/>
                    <a:pt x="8" y="131"/>
                  </a:cubicBezTo>
                  <a:cubicBezTo>
                    <a:pt x="5" y="133"/>
                    <a:pt x="2" y="133"/>
                    <a:pt x="1" y="131"/>
                  </a:cubicBezTo>
                  <a:cubicBezTo>
                    <a:pt x="0" y="130"/>
                    <a:pt x="1" y="128"/>
                    <a:pt x="2" y="126"/>
                  </a:cubicBezTo>
                  <a:cubicBezTo>
                    <a:pt x="26" y="70"/>
                    <a:pt x="26" y="70"/>
                    <a:pt x="26" y="70"/>
                  </a:cubicBezTo>
                  <a:cubicBezTo>
                    <a:pt x="48" y="20"/>
                    <a:pt x="48" y="20"/>
                    <a:pt x="48" y="20"/>
                  </a:cubicBezTo>
                  <a:cubicBezTo>
                    <a:pt x="49" y="18"/>
                    <a:pt x="51" y="15"/>
                    <a:pt x="53" y="13"/>
                  </a:cubicBezTo>
                  <a:cubicBezTo>
                    <a:pt x="55" y="11"/>
                    <a:pt x="59" y="10"/>
                    <a:pt x="62" y="9"/>
                  </a:cubicBezTo>
                  <a:cubicBezTo>
                    <a:pt x="65" y="9"/>
                    <a:pt x="98" y="0"/>
                    <a:pt x="130" y="11"/>
                  </a:cubicBezTo>
                  <a:cubicBezTo>
                    <a:pt x="163" y="22"/>
                    <a:pt x="179" y="45"/>
                    <a:pt x="181" y="49"/>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56" name="Freeform 85"/>
            <p:cNvSpPr/>
            <p:nvPr/>
          </p:nvSpPr>
          <p:spPr bwMode="auto">
            <a:xfrm>
              <a:off x="6115050" y="2903538"/>
              <a:ext cx="400050" cy="747713"/>
            </a:xfrm>
            <a:custGeom>
              <a:avLst/>
              <a:gdLst>
                <a:gd name="T0" fmla="*/ 44 w 106"/>
                <a:gd name="T1" fmla="*/ 119 h 197"/>
                <a:gd name="T2" fmla="*/ 3 w 106"/>
                <a:gd name="T3" fmla="*/ 187 h 197"/>
                <a:gd name="T4" fmla="*/ 0 w 106"/>
                <a:gd name="T5" fmla="*/ 197 h 197"/>
                <a:gd name="T6" fmla="*/ 0 w 106"/>
                <a:gd name="T7" fmla="*/ 83 h 197"/>
                <a:gd name="T8" fmla="*/ 1 w 106"/>
                <a:gd name="T9" fmla="*/ 64 h 197"/>
                <a:gd name="T10" fmla="*/ 16 w 106"/>
                <a:gd name="T11" fmla="*/ 29 h 197"/>
                <a:gd name="T12" fmla="*/ 49 w 106"/>
                <a:gd name="T13" fmla="*/ 1 h 197"/>
                <a:gd name="T14" fmla="*/ 54 w 106"/>
                <a:gd name="T15" fmla="*/ 0 h 197"/>
                <a:gd name="T16" fmla="*/ 64 w 106"/>
                <a:gd name="T17" fmla="*/ 6 h 197"/>
                <a:gd name="T18" fmla="*/ 85 w 106"/>
                <a:gd name="T19" fmla="*/ 42 h 197"/>
                <a:gd name="T20" fmla="*/ 86 w 106"/>
                <a:gd name="T21" fmla="*/ 42 h 197"/>
                <a:gd name="T22" fmla="*/ 104 w 106"/>
                <a:gd name="T23" fmla="*/ 74 h 197"/>
                <a:gd name="T24" fmla="*/ 105 w 106"/>
                <a:gd name="T25" fmla="*/ 82 h 197"/>
                <a:gd name="T26" fmla="*/ 99 w 106"/>
                <a:gd name="T27" fmla="*/ 87 h 197"/>
                <a:gd name="T28" fmla="*/ 44 w 106"/>
                <a:gd name="T29" fmla="*/ 119 h 1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06" h="197">
                  <a:moveTo>
                    <a:pt x="44" y="119"/>
                  </a:moveTo>
                  <a:cubicBezTo>
                    <a:pt x="25" y="137"/>
                    <a:pt x="12" y="156"/>
                    <a:pt x="3" y="187"/>
                  </a:cubicBezTo>
                  <a:cubicBezTo>
                    <a:pt x="0" y="197"/>
                    <a:pt x="0" y="197"/>
                    <a:pt x="0" y="197"/>
                  </a:cubicBezTo>
                  <a:cubicBezTo>
                    <a:pt x="0" y="83"/>
                    <a:pt x="0" y="83"/>
                    <a:pt x="0" y="83"/>
                  </a:cubicBezTo>
                  <a:cubicBezTo>
                    <a:pt x="0" y="77"/>
                    <a:pt x="0" y="69"/>
                    <a:pt x="1" y="64"/>
                  </a:cubicBezTo>
                  <a:cubicBezTo>
                    <a:pt x="1" y="63"/>
                    <a:pt x="3" y="47"/>
                    <a:pt x="16" y="29"/>
                  </a:cubicBezTo>
                  <a:cubicBezTo>
                    <a:pt x="30" y="11"/>
                    <a:pt x="48" y="1"/>
                    <a:pt x="49" y="1"/>
                  </a:cubicBezTo>
                  <a:cubicBezTo>
                    <a:pt x="51" y="0"/>
                    <a:pt x="52" y="0"/>
                    <a:pt x="54" y="0"/>
                  </a:cubicBezTo>
                  <a:cubicBezTo>
                    <a:pt x="58" y="0"/>
                    <a:pt x="62" y="2"/>
                    <a:pt x="64" y="6"/>
                  </a:cubicBezTo>
                  <a:cubicBezTo>
                    <a:pt x="85" y="42"/>
                    <a:pt x="85" y="42"/>
                    <a:pt x="85" y="42"/>
                  </a:cubicBezTo>
                  <a:cubicBezTo>
                    <a:pt x="86" y="42"/>
                    <a:pt x="86" y="42"/>
                    <a:pt x="86" y="42"/>
                  </a:cubicBezTo>
                  <a:cubicBezTo>
                    <a:pt x="104" y="74"/>
                    <a:pt x="104" y="74"/>
                    <a:pt x="104" y="74"/>
                  </a:cubicBezTo>
                  <a:cubicBezTo>
                    <a:pt x="106" y="76"/>
                    <a:pt x="106" y="79"/>
                    <a:pt x="105" y="82"/>
                  </a:cubicBezTo>
                  <a:cubicBezTo>
                    <a:pt x="104" y="84"/>
                    <a:pt x="102" y="86"/>
                    <a:pt x="99" y="87"/>
                  </a:cubicBezTo>
                  <a:cubicBezTo>
                    <a:pt x="99" y="87"/>
                    <a:pt x="66" y="99"/>
                    <a:pt x="44" y="119"/>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57" name="Freeform 86"/>
            <p:cNvSpPr/>
            <p:nvPr/>
          </p:nvSpPr>
          <p:spPr bwMode="auto">
            <a:xfrm>
              <a:off x="6194425" y="3529013"/>
              <a:ext cx="642938" cy="160338"/>
            </a:xfrm>
            <a:custGeom>
              <a:avLst/>
              <a:gdLst>
                <a:gd name="T0" fmla="*/ 155 w 170"/>
                <a:gd name="T1" fmla="*/ 11 h 42"/>
                <a:gd name="T2" fmla="*/ 154 w 170"/>
                <a:gd name="T3" fmla="*/ 10 h 42"/>
                <a:gd name="T4" fmla="*/ 153 w 170"/>
                <a:gd name="T5" fmla="*/ 10 h 42"/>
                <a:gd name="T6" fmla="*/ 108 w 170"/>
                <a:gd name="T7" fmla="*/ 0 h 42"/>
                <a:gd name="T8" fmla="*/ 85 w 170"/>
                <a:gd name="T9" fmla="*/ 3 h 42"/>
                <a:gd name="T10" fmla="*/ 11 w 170"/>
                <a:gd name="T11" fmla="*/ 35 h 42"/>
                <a:gd name="T12" fmla="*/ 11 w 170"/>
                <a:gd name="T13" fmla="*/ 36 h 42"/>
                <a:gd name="T14" fmla="*/ 7 w 170"/>
                <a:gd name="T15" fmla="*/ 38 h 42"/>
                <a:gd name="T16" fmla="*/ 3 w 170"/>
                <a:gd name="T17" fmla="*/ 40 h 42"/>
                <a:gd name="T18" fmla="*/ 1 w 170"/>
                <a:gd name="T19" fmla="*/ 42 h 42"/>
                <a:gd name="T20" fmla="*/ 0 w 170"/>
                <a:gd name="T21" fmla="*/ 42 h 42"/>
                <a:gd name="T22" fmla="*/ 161 w 170"/>
                <a:gd name="T23" fmla="*/ 42 h 42"/>
                <a:gd name="T24" fmla="*/ 169 w 170"/>
                <a:gd name="T25" fmla="*/ 38 h 42"/>
                <a:gd name="T26" fmla="*/ 167 w 170"/>
                <a:gd name="T27" fmla="*/ 28 h 42"/>
                <a:gd name="T28" fmla="*/ 155 w 170"/>
                <a:gd name="T29" fmla="*/ 11 h 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70" h="42">
                  <a:moveTo>
                    <a:pt x="155" y="11"/>
                  </a:moveTo>
                  <a:cubicBezTo>
                    <a:pt x="155" y="11"/>
                    <a:pt x="154" y="10"/>
                    <a:pt x="154" y="10"/>
                  </a:cubicBezTo>
                  <a:cubicBezTo>
                    <a:pt x="153" y="10"/>
                    <a:pt x="153" y="10"/>
                    <a:pt x="153" y="10"/>
                  </a:cubicBezTo>
                  <a:cubicBezTo>
                    <a:pt x="152" y="9"/>
                    <a:pt x="132" y="0"/>
                    <a:pt x="108" y="0"/>
                  </a:cubicBezTo>
                  <a:cubicBezTo>
                    <a:pt x="100" y="0"/>
                    <a:pt x="92" y="1"/>
                    <a:pt x="85" y="3"/>
                  </a:cubicBezTo>
                  <a:cubicBezTo>
                    <a:pt x="46" y="15"/>
                    <a:pt x="15" y="33"/>
                    <a:pt x="11" y="35"/>
                  </a:cubicBezTo>
                  <a:cubicBezTo>
                    <a:pt x="11" y="36"/>
                    <a:pt x="11" y="36"/>
                    <a:pt x="11" y="36"/>
                  </a:cubicBezTo>
                  <a:cubicBezTo>
                    <a:pt x="10" y="36"/>
                    <a:pt x="9" y="37"/>
                    <a:pt x="7" y="38"/>
                  </a:cubicBezTo>
                  <a:cubicBezTo>
                    <a:pt x="6" y="39"/>
                    <a:pt x="4" y="40"/>
                    <a:pt x="3" y="40"/>
                  </a:cubicBezTo>
                  <a:cubicBezTo>
                    <a:pt x="2" y="41"/>
                    <a:pt x="2" y="41"/>
                    <a:pt x="1" y="42"/>
                  </a:cubicBezTo>
                  <a:cubicBezTo>
                    <a:pt x="0" y="42"/>
                    <a:pt x="0" y="42"/>
                    <a:pt x="0" y="42"/>
                  </a:cubicBezTo>
                  <a:cubicBezTo>
                    <a:pt x="161" y="42"/>
                    <a:pt x="161" y="42"/>
                    <a:pt x="161" y="42"/>
                  </a:cubicBezTo>
                  <a:cubicBezTo>
                    <a:pt x="165" y="42"/>
                    <a:pt x="167" y="41"/>
                    <a:pt x="169" y="38"/>
                  </a:cubicBezTo>
                  <a:cubicBezTo>
                    <a:pt x="170" y="35"/>
                    <a:pt x="169" y="32"/>
                    <a:pt x="167" y="28"/>
                  </a:cubicBezTo>
                  <a:cubicBezTo>
                    <a:pt x="167" y="28"/>
                    <a:pt x="162" y="20"/>
                    <a:pt x="155" y="11"/>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58" name="Freeform 87"/>
            <p:cNvSpPr/>
            <p:nvPr/>
          </p:nvSpPr>
          <p:spPr bwMode="auto">
            <a:xfrm>
              <a:off x="5335588" y="3771901"/>
              <a:ext cx="1520825" cy="155575"/>
            </a:xfrm>
            <a:custGeom>
              <a:avLst/>
              <a:gdLst>
                <a:gd name="T0" fmla="*/ 402 w 402"/>
                <a:gd name="T1" fmla="*/ 24 h 41"/>
                <a:gd name="T2" fmla="*/ 385 w 402"/>
                <a:gd name="T3" fmla="*/ 41 h 41"/>
                <a:gd name="T4" fmla="*/ 382 w 402"/>
                <a:gd name="T5" fmla="*/ 41 h 41"/>
                <a:gd name="T6" fmla="*/ 232 w 402"/>
                <a:gd name="T7" fmla="*/ 28 h 41"/>
                <a:gd name="T8" fmla="*/ 217 w 402"/>
                <a:gd name="T9" fmla="*/ 34 h 41"/>
                <a:gd name="T10" fmla="*/ 216 w 402"/>
                <a:gd name="T11" fmla="*/ 35 h 41"/>
                <a:gd name="T12" fmla="*/ 201 w 402"/>
                <a:gd name="T13" fmla="*/ 40 h 41"/>
                <a:gd name="T14" fmla="*/ 201 w 402"/>
                <a:gd name="T15" fmla="*/ 40 h 41"/>
                <a:gd name="T16" fmla="*/ 186 w 402"/>
                <a:gd name="T17" fmla="*/ 35 h 41"/>
                <a:gd name="T18" fmla="*/ 185 w 402"/>
                <a:gd name="T19" fmla="*/ 34 h 41"/>
                <a:gd name="T20" fmla="*/ 170 w 402"/>
                <a:gd name="T21" fmla="*/ 28 h 41"/>
                <a:gd name="T22" fmla="*/ 20 w 402"/>
                <a:gd name="T23" fmla="*/ 41 h 41"/>
                <a:gd name="T24" fmla="*/ 17 w 402"/>
                <a:gd name="T25" fmla="*/ 41 h 41"/>
                <a:gd name="T26" fmla="*/ 0 w 402"/>
                <a:gd name="T27" fmla="*/ 24 h 41"/>
                <a:gd name="T28" fmla="*/ 16 w 402"/>
                <a:gd name="T29" fmla="*/ 7 h 41"/>
                <a:gd name="T30" fmla="*/ 17 w 402"/>
                <a:gd name="T31" fmla="*/ 7 h 41"/>
                <a:gd name="T32" fmla="*/ 164 w 402"/>
                <a:gd name="T33" fmla="*/ 0 h 41"/>
                <a:gd name="T34" fmla="*/ 177 w 402"/>
                <a:gd name="T35" fmla="*/ 6 h 41"/>
                <a:gd name="T36" fmla="*/ 182 w 402"/>
                <a:gd name="T37" fmla="*/ 6 h 41"/>
                <a:gd name="T38" fmla="*/ 194 w 402"/>
                <a:gd name="T39" fmla="*/ 0 h 41"/>
                <a:gd name="T40" fmla="*/ 208 w 402"/>
                <a:gd name="T41" fmla="*/ 0 h 41"/>
                <a:gd name="T42" fmla="*/ 220 w 402"/>
                <a:gd name="T43" fmla="*/ 6 h 41"/>
                <a:gd name="T44" fmla="*/ 225 w 402"/>
                <a:gd name="T45" fmla="*/ 6 h 41"/>
                <a:gd name="T46" fmla="*/ 238 w 402"/>
                <a:gd name="T47" fmla="*/ 0 h 41"/>
                <a:gd name="T48" fmla="*/ 385 w 402"/>
                <a:gd name="T49" fmla="*/ 7 h 41"/>
                <a:gd name="T50" fmla="*/ 386 w 402"/>
                <a:gd name="T51" fmla="*/ 7 h 41"/>
                <a:gd name="T52" fmla="*/ 402 w 402"/>
                <a:gd name="T53" fmla="*/ 24 h 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402" h="41">
                  <a:moveTo>
                    <a:pt x="402" y="24"/>
                  </a:moveTo>
                  <a:cubicBezTo>
                    <a:pt x="402" y="33"/>
                    <a:pt x="394" y="41"/>
                    <a:pt x="385" y="41"/>
                  </a:cubicBezTo>
                  <a:cubicBezTo>
                    <a:pt x="384" y="41"/>
                    <a:pt x="383" y="41"/>
                    <a:pt x="382" y="41"/>
                  </a:cubicBezTo>
                  <a:cubicBezTo>
                    <a:pt x="232" y="28"/>
                    <a:pt x="232" y="28"/>
                    <a:pt x="232" y="28"/>
                  </a:cubicBezTo>
                  <a:cubicBezTo>
                    <a:pt x="227" y="28"/>
                    <a:pt x="220" y="31"/>
                    <a:pt x="217" y="34"/>
                  </a:cubicBezTo>
                  <a:cubicBezTo>
                    <a:pt x="217" y="34"/>
                    <a:pt x="217" y="34"/>
                    <a:pt x="216" y="35"/>
                  </a:cubicBezTo>
                  <a:cubicBezTo>
                    <a:pt x="214" y="38"/>
                    <a:pt x="208" y="40"/>
                    <a:pt x="201" y="40"/>
                  </a:cubicBezTo>
                  <a:cubicBezTo>
                    <a:pt x="201" y="40"/>
                    <a:pt x="201" y="40"/>
                    <a:pt x="201" y="40"/>
                  </a:cubicBezTo>
                  <a:cubicBezTo>
                    <a:pt x="194" y="40"/>
                    <a:pt x="188" y="38"/>
                    <a:pt x="186" y="35"/>
                  </a:cubicBezTo>
                  <a:cubicBezTo>
                    <a:pt x="185" y="34"/>
                    <a:pt x="185" y="34"/>
                    <a:pt x="185" y="34"/>
                  </a:cubicBezTo>
                  <a:cubicBezTo>
                    <a:pt x="182" y="31"/>
                    <a:pt x="175" y="28"/>
                    <a:pt x="170" y="28"/>
                  </a:cubicBezTo>
                  <a:cubicBezTo>
                    <a:pt x="20" y="41"/>
                    <a:pt x="20" y="41"/>
                    <a:pt x="20" y="41"/>
                  </a:cubicBezTo>
                  <a:cubicBezTo>
                    <a:pt x="19" y="41"/>
                    <a:pt x="18" y="41"/>
                    <a:pt x="17" y="41"/>
                  </a:cubicBezTo>
                  <a:cubicBezTo>
                    <a:pt x="8" y="41"/>
                    <a:pt x="0" y="33"/>
                    <a:pt x="0" y="24"/>
                  </a:cubicBezTo>
                  <a:cubicBezTo>
                    <a:pt x="0" y="15"/>
                    <a:pt x="7" y="8"/>
                    <a:pt x="16" y="7"/>
                  </a:cubicBezTo>
                  <a:cubicBezTo>
                    <a:pt x="16" y="7"/>
                    <a:pt x="16" y="7"/>
                    <a:pt x="17" y="7"/>
                  </a:cubicBezTo>
                  <a:cubicBezTo>
                    <a:pt x="164" y="0"/>
                    <a:pt x="164" y="0"/>
                    <a:pt x="164" y="0"/>
                  </a:cubicBezTo>
                  <a:cubicBezTo>
                    <a:pt x="169" y="0"/>
                    <a:pt x="175" y="2"/>
                    <a:pt x="177" y="6"/>
                  </a:cubicBezTo>
                  <a:cubicBezTo>
                    <a:pt x="178" y="10"/>
                    <a:pt x="181" y="10"/>
                    <a:pt x="182" y="6"/>
                  </a:cubicBezTo>
                  <a:cubicBezTo>
                    <a:pt x="183" y="2"/>
                    <a:pt x="189" y="0"/>
                    <a:pt x="194" y="0"/>
                  </a:cubicBezTo>
                  <a:cubicBezTo>
                    <a:pt x="208" y="0"/>
                    <a:pt x="208" y="0"/>
                    <a:pt x="208" y="0"/>
                  </a:cubicBezTo>
                  <a:cubicBezTo>
                    <a:pt x="213" y="0"/>
                    <a:pt x="219" y="2"/>
                    <a:pt x="220" y="6"/>
                  </a:cubicBezTo>
                  <a:cubicBezTo>
                    <a:pt x="221" y="10"/>
                    <a:pt x="224" y="10"/>
                    <a:pt x="225" y="6"/>
                  </a:cubicBezTo>
                  <a:cubicBezTo>
                    <a:pt x="227" y="2"/>
                    <a:pt x="233" y="0"/>
                    <a:pt x="238" y="0"/>
                  </a:cubicBezTo>
                  <a:cubicBezTo>
                    <a:pt x="385" y="7"/>
                    <a:pt x="385" y="7"/>
                    <a:pt x="385" y="7"/>
                  </a:cubicBezTo>
                  <a:cubicBezTo>
                    <a:pt x="386" y="7"/>
                    <a:pt x="386" y="7"/>
                    <a:pt x="386" y="7"/>
                  </a:cubicBezTo>
                  <a:cubicBezTo>
                    <a:pt x="395" y="8"/>
                    <a:pt x="402" y="15"/>
                    <a:pt x="402" y="24"/>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59" name="Freeform 88"/>
            <p:cNvSpPr>
              <a:spLocks noEditPoints="1"/>
            </p:cNvSpPr>
            <p:nvPr/>
          </p:nvSpPr>
          <p:spPr bwMode="auto">
            <a:xfrm>
              <a:off x="5302250" y="3733801"/>
              <a:ext cx="1587500" cy="227013"/>
            </a:xfrm>
            <a:custGeom>
              <a:avLst/>
              <a:gdLst>
                <a:gd name="T0" fmla="*/ 394 w 420"/>
                <a:gd name="T1" fmla="*/ 60 h 60"/>
                <a:gd name="T2" fmla="*/ 394 w 420"/>
                <a:gd name="T3" fmla="*/ 60 h 60"/>
                <a:gd name="T4" fmla="*/ 391 w 420"/>
                <a:gd name="T5" fmla="*/ 60 h 60"/>
                <a:gd name="T6" fmla="*/ 390 w 420"/>
                <a:gd name="T7" fmla="*/ 60 h 60"/>
                <a:gd name="T8" fmla="*/ 240 w 420"/>
                <a:gd name="T9" fmla="*/ 47 h 60"/>
                <a:gd name="T10" fmla="*/ 240 w 420"/>
                <a:gd name="T11" fmla="*/ 47 h 60"/>
                <a:gd name="T12" fmla="*/ 235 w 420"/>
                <a:gd name="T13" fmla="*/ 49 h 60"/>
                <a:gd name="T14" fmla="*/ 235 w 420"/>
                <a:gd name="T15" fmla="*/ 52 h 60"/>
                <a:gd name="T16" fmla="*/ 230 w 420"/>
                <a:gd name="T17" fmla="*/ 53 h 60"/>
                <a:gd name="T18" fmla="*/ 210 w 420"/>
                <a:gd name="T19" fmla="*/ 59 h 60"/>
                <a:gd name="T20" fmla="*/ 210 w 420"/>
                <a:gd name="T21" fmla="*/ 59 h 60"/>
                <a:gd name="T22" fmla="*/ 190 w 420"/>
                <a:gd name="T23" fmla="*/ 53 h 60"/>
                <a:gd name="T24" fmla="*/ 186 w 420"/>
                <a:gd name="T25" fmla="*/ 52 h 60"/>
                <a:gd name="T26" fmla="*/ 185 w 420"/>
                <a:gd name="T27" fmla="*/ 49 h 60"/>
                <a:gd name="T28" fmla="*/ 180 w 420"/>
                <a:gd name="T29" fmla="*/ 47 h 60"/>
                <a:gd name="T30" fmla="*/ 29 w 420"/>
                <a:gd name="T31" fmla="*/ 60 h 60"/>
                <a:gd name="T32" fmla="*/ 26 w 420"/>
                <a:gd name="T33" fmla="*/ 60 h 60"/>
                <a:gd name="T34" fmla="*/ 0 w 420"/>
                <a:gd name="T35" fmla="*/ 34 h 60"/>
                <a:gd name="T36" fmla="*/ 25 w 420"/>
                <a:gd name="T37" fmla="*/ 8 h 60"/>
                <a:gd name="T38" fmla="*/ 25 w 420"/>
                <a:gd name="T39" fmla="*/ 8 h 60"/>
                <a:gd name="T40" fmla="*/ 173 w 420"/>
                <a:gd name="T41" fmla="*/ 1 h 60"/>
                <a:gd name="T42" fmla="*/ 188 w 420"/>
                <a:gd name="T43" fmla="*/ 5 h 60"/>
                <a:gd name="T44" fmla="*/ 203 w 420"/>
                <a:gd name="T45" fmla="*/ 0 h 60"/>
                <a:gd name="T46" fmla="*/ 217 w 420"/>
                <a:gd name="T47" fmla="*/ 0 h 60"/>
                <a:gd name="T48" fmla="*/ 232 w 420"/>
                <a:gd name="T49" fmla="*/ 5 h 60"/>
                <a:gd name="T50" fmla="*/ 247 w 420"/>
                <a:gd name="T51" fmla="*/ 1 h 60"/>
                <a:gd name="T52" fmla="*/ 395 w 420"/>
                <a:gd name="T53" fmla="*/ 8 h 60"/>
                <a:gd name="T54" fmla="*/ 420 w 420"/>
                <a:gd name="T55" fmla="*/ 34 h 60"/>
                <a:gd name="T56" fmla="*/ 394 w 420"/>
                <a:gd name="T57" fmla="*/ 60 h 60"/>
                <a:gd name="T58" fmla="*/ 26 w 420"/>
                <a:gd name="T59" fmla="*/ 26 h 60"/>
                <a:gd name="T60" fmla="*/ 18 w 420"/>
                <a:gd name="T61" fmla="*/ 34 h 60"/>
                <a:gd name="T62" fmla="*/ 26 w 420"/>
                <a:gd name="T63" fmla="*/ 42 h 60"/>
                <a:gd name="T64" fmla="*/ 26 w 420"/>
                <a:gd name="T65" fmla="*/ 42 h 60"/>
                <a:gd name="T66" fmla="*/ 28 w 420"/>
                <a:gd name="T67" fmla="*/ 42 h 60"/>
                <a:gd name="T68" fmla="*/ 178 w 420"/>
                <a:gd name="T69" fmla="*/ 29 h 60"/>
                <a:gd name="T70" fmla="*/ 180 w 420"/>
                <a:gd name="T71" fmla="*/ 29 h 60"/>
                <a:gd name="T72" fmla="*/ 199 w 420"/>
                <a:gd name="T73" fmla="*/ 36 h 60"/>
                <a:gd name="T74" fmla="*/ 200 w 420"/>
                <a:gd name="T75" fmla="*/ 36 h 60"/>
                <a:gd name="T76" fmla="*/ 202 w 420"/>
                <a:gd name="T77" fmla="*/ 39 h 60"/>
                <a:gd name="T78" fmla="*/ 210 w 420"/>
                <a:gd name="T79" fmla="*/ 41 h 60"/>
                <a:gd name="T80" fmla="*/ 210 w 420"/>
                <a:gd name="T81" fmla="*/ 41 h 60"/>
                <a:gd name="T82" fmla="*/ 218 w 420"/>
                <a:gd name="T83" fmla="*/ 39 h 60"/>
                <a:gd name="T84" fmla="*/ 220 w 420"/>
                <a:gd name="T85" fmla="*/ 36 h 60"/>
                <a:gd name="T86" fmla="*/ 221 w 420"/>
                <a:gd name="T87" fmla="*/ 36 h 60"/>
                <a:gd name="T88" fmla="*/ 242 w 420"/>
                <a:gd name="T89" fmla="*/ 29 h 60"/>
                <a:gd name="T90" fmla="*/ 392 w 420"/>
                <a:gd name="T91" fmla="*/ 42 h 60"/>
                <a:gd name="T92" fmla="*/ 394 w 420"/>
                <a:gd name="T93" fmla="*/ 42 h 60"/>
                <a:gd name="T94" fmla="*/ 402 w 420"/>
                <a:gd name="T95" fmla="*/ 34 h 60"/>
                <a:gd name="T96" fmla="*/ 395 w 420"/>
                <a:gd name="T97" fmla="*/ 26 h 60"/>
                <a:gd name="T98" fmla="*/ 394 w 420"/>
                <a:gd name="T99" fmla="*/ 26 h 60"/>
                <a:gd name="T100" fmla="*/ 246 w 420"/>
                <a:gd name="T101" fmla="*/ 19 h 60"/>
                <a:gd name="T102" fmla="*/ 246 w 420"/>
                <a:gd name="T103" fmla="*/ 19 h 60"/>
                <a:gd name="T104" fmla="*/ 242 w 420"/>
                <a:gd name="T105" fmla="*/ 20 h 60"/>
                <a:gd name="T106" fmla="*/ 231 w 420"/>
                <a:gd name="T107" fmla="*/ 28 h 60"/>
                <a:gd name="T108" fmla="*/ 221 w 420"/>
                <a:gd name="T109" fmla="*/ 20 h 60"/>
                <a:gd name="T110" fmla="*/ 217 w 420"/>
                <a:gd name="T111" fmla="*/ 19 h 60"/>
                <a:gd name="T112" fmla="*/ 203 w 420"/>
                <a:gd name="T113" fmla="*/ 19 h 60"/>
                <a:gd name="T114" fmla="*/ 199 w 420"/>
                <a:gd name="T115" fmla="*/ 20 h 60"/>
                <a:gd name="T116" fmla="*/ 189 w 420"/>
                <a:gd name="T117" fmla="*/ 28 h 60"/>
                <a:gd name="T118" fmla="*/ 178 w 420"/>
                <a:gd name="T119" fmla="*/ 20 h 60"/>
                <a:gd name="T120" fmla="*/ 174 w 420"/>
                <a:gd name="T121" fmla="*/ 19 h 60"/>
                <a:gd name="T122" fmla="*/ 26 w 420"/>
                <a:gd name="T123" fmla="*/ 26 h 60"/>
                <a:gd name="T124" fmla="*/ 26 w 420"/>
                <a:gd name="T125" fmla="*/ 26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420" h="60">
                  <a:moveTo>
                    <a:pt x="394" y="60"/>
                  </a:moveTo>
                  <a:cubicBezTo>
                    <a:pt x="394" y="60"/>
                    <a:pt x="394" y="60"/>
                    <a:pt x="394" y="60"/>
                  </a:cubicBezTo>
                  <a:cubicBezTo>
                    <a:pt x="393" y="60"/>
                    <a:pt x="392" y="60"/>
                    <a:pt x="391" y="60"/>
                  </a:cubicBezTo>
                  <a:cubicBezTo>
                    <a:pt x="390" y="60"/>
                    <a:pt x="390" y="60"/>
                    <a:pt x="390" y="60"/>
                  </a:cubicBezTo>
                  <a:cubicBezTo>
                    <a:pt x="240" y="47"/>
                    <a:pt x="240" y="47"/>
                    <a:pt x="240" y="47"/>
                  </a:cubicBezTo>
                  <a:cubicBezTo>
                    <a:pt x="240" y="47"/>
                    <a:pt x="240" y="47"/>
                    <a:pt x="240" y="47"/>
                  </a:cubicBezTo>
                  <a:cubicBezTo>
                    <a:pt x="238" y="47"/>
                    <a:pt x="236" y="48"/>
                    <a:pt x="235" y="49"/>
                  </a:cubicBezTo>
                  <a:cubicBezTo>
                    <a:pt x="235" y="52"/>
                    <a:pt x="235" y="52"/>
                    <a:pt x="235" y="52"/>
                  </a:cubicBezTo>
                  <a:cubicBezTo>
                    <a:pt x="230" y="53"/>
                    <a:pt x="230" y="53"/>
                    <a:pt x="230" y="53"/>
                  </a:cubicBezTo>
                  <a:cubicBezTo>
                    <a:pt x="225" y="57"/>
                    <a:pt x="218" y="59"/>
                    <a:pt x="210" y="59"/>
                  </a:cubicBezTo>
                  <a:cubicBezTo>
                    <a:pt x="210" y="59"/>
                    <a:pt x="210" y="59"/>
                    <a:pt x="210" y="59"/>
                  </a:cubicBezTo>
                  <a:cubicBezTo>
                    <a:pt x="202" y="59"/>
                    <a:pt x="195" y="57"/>
                    <a:pt x="190" y="53"/>
                  </a:cubicBezTo>
                  <a:cubicBezTo>
                    <a:pt x="186" y="52"/>
                    <a:pt x="186" y="52"/>
                    <a:pt x="186" y="52"/>
                  </a:cubicBezTo>
                  <a:cubicBezTo>
                    <a:pt x="185" y="49"/>
                    <a:pt x="185" y="49"/>
                    <a:pt x="185" y="49"/>
                  </a:cubicBezTo>
                  <a:cubicBezTo>
                    <a:pt x="184" y="48"/>
                    <a:pt x="182" y="47"/>
                    <a:pt x="180" y="47"/>
                  </a:cubicBezTo>
                  <a:cubicBezTo>
                    <a:pt x="29" y="60"/>
                    <a:pt x="29" y="60"/>
                    <a:pt x="29" y="60"/>
                  </a:cubicBezTo>
                  <a:cubicBezTo>
                    <a:pt x="28" y="60"/>
                    <a:pt x="27" y="60"/>
                    <a:pt x="26" y="60"/>
                  </a:cubicBezTo>
                  <a:cubicBezTo>
                    <a:pt x="12" y="60"/>
                    <a:pt x="0" y="48"/>
                    <a:pt x="0" y="34"/>
                  </a:cubicBezTo>
                  <a:cubicBezTo>
                    <a:pt x="0" y="20"/>
                    <a:pt x="11" y="9"/>
                    <a:pt x="25" y="8"/>
                  </a:cubicBezTo>
                  <a:cubicBezTo>
                    <a:pt x="25" y="8"/>
                    <a:pt x="25" y="8"/>
                    <a:pt x="25" y="8"/>
                  </a:cubicBezTo>
                  <a:cubicBezTo>
                    <a:pt x="173" y="1"/>
                    <a:pt x="173" y="1"/>
                    <a:pt x="173" y="1"/>
                  </a:cubicBezTo>
                  <a:cubicBezTo>
                    <a:pt x="178" y="1"/>
                    <a:pt x="184" y="2"/>
                    <a:pt x="188" y="5"/>
                  </a:cubicBezTo>
                  <a:cubicBezTo>
                    <a:pt x="192" y="2"/>
                    <a:pt x="197" y="0"/>
                    <a:pt x="203" y="0"/>
                  </a:cubicBezTo>
                  <a:cubicBezTo>
                    <a:pt x="217" y="0"/>
                    <a:pt x="217" y="0"/>
                    <a:pt x="217" y="0"/>
                  </a:cubicBezTo>
                  <a:cubicBezTo>
                    <a:pt x="223" y="0"/>
                    <a:pt x="228" y="2"/>
                    <a:pt x="232" y="5"/>
                  </a:cubicBezTo>
                  <a:cubicBezTo>
                    <a:pt x="236" y="2"/>
                    <a:pt x="242" y="1"/>
                    <a:pt x="247" y="1"/>
                  </a:cubicBezTo>
                  <a:cubicBezTo>
                    <a:pt x="395" y="8"/>
                    <a:pt x="395" y="8"/>
                    <a:pt x="395" y="8"/>
                  </a:cubicBezTo>
                  <a:cubicBezTo>
                    <a:pt x="409" y="9"/>
                    <a:pt x="420" y="20"/>
                    <a:pt x="420" y="34"/>
                  </a:cubicBezTo>
                  <a:cubicBezTo>
                    <a:pt x="420" y="48"/>
                    <a:pt x="408" y="60"/>
                    <a:pt x="394" y="60"/>
                  </a:cubicBezTo>
                  <a:close/>
                  <a:moveTo>
                    <a:pt x="26" y="26"/>
                  </a:moveTo>
                  <a:cubicBezTo>
                    <a:pt x="21" y="26"/>
                    <a:pt x="18" y="30"/>
                    <a:pt x="18" y="34"/>
                  </a:cubicBezTo>
                  <a:cubicBezTo>
                    <a:pt x="18" y="38"/>
                    <a:pt x="22" y="42"/>
                    <a:pt x="26" y="42"/>
                  </a:cubicBezTo>
                  <a:cubicBezTo>
                    <a:pt x="26" y="42"/>
                    <a:pt x="26" y="42"/>
                    <a:pt x="26" y="42"/>
                  </a:cubicBezTo>
                  <a:cubicBezTo>
                    <a:pt x="27" y="42"/>
                    <a:pt x="28" y="42"/>
                    <a:pt x="28" y="42"/>
                  </a:cubicBezTo>
                  <a:cubicBezTo>
                    <a:pt x="178" y="29"/>
                    <a:pt x="178" y="29"/>
                    <a:pt x="178" y="29"/>
                  </a:cubicBezTo>
                  <a:cubicBezTo>
                    <a:pt x="179" y="29"/>
                    <a:pt x="179" y="29"/>
                    <a:pt x="180" y="29"/>
                  </a:cubicBezTo>
                  <a:cubicBezTo>
                    <a:pt x="187" y="29"/>
                    <a:pt x="194" y="32"/>
                    <a:pt x="199" y="36"/>
                  </a:cubicBezTo>
                  <a:cubicBezTo>
                    <a:pt x="200" y="36"/>
                    <a:pt x="200" y="36"/>
                    <a:pt x="200" y="36"/>
                  </a:cubicBezTo>
                  <a:cubicBezTo>
                    <a:pt x="202" y="39"/>
                    <a:pt x="202" y="39"/>
                    <a:pt x="202" y="39"/>
                  </a:cubicBezTo>
                  <a:cubicBezTo>
                    <a:pt x="202" y="40"/>
                    <a:pt x="205" y="41"/>
                    <a:pt x="210" y="41"/>
                  </a:cubicBezTo>
                  <a:cubicBezTo>
                    <a:pt x="210" y="41"/>
                    <a:pt x="210" y="41"/>
                    <a:pt x="210" y="41"/>
                  </a:cubicBezTo>
                  <a:cubicBezTo>
                    <a:pt x="215" y="41"/>
                    <a:pt x="218" y="40"/>
                    <a:pt x="218" y="39"/>
                  </a:cubicBezTo>
                  <a:cubicBezTo>
                    <a:pt x="220" y="36"/>
                    <a:pt x="220" y="36"/>
                    <a:pt x="220" y="36"/>
                  </a:cubicBezTo>
                  <a:cubicBezTo>
                    <a:pt x="221" y="36"/>
                    <a:pt x="221" y="36"/>
                    <a:pt x="221" y="36"/>
                  </a:cubicBezTo>
                  <a:cubicBezTo>
                    <a:pt x="227" y="32"/>
                    <a:pt x="235" y="29"/>
                    <a:pt x="242" y="29"/>
                  </a:cubicBezTo>
                  <a:cubicBezTo>
                    <a:pt x="392" y="42"/>
                    <a:pt x="392" y="42"/>
                    <a:pt x="392" y="42"/>
                  </a:cubicBezTo>
                  <a:cubicBezTo>
                    <a:pt x="392" y="42"/>
                    <a:pt x="393" y="42"/>
                    <a:pt x="394" y="42"/>
                  </a:cubicBezTo>
                  <a:cubicBezTo>
                    <a:pt x="398" y="42"/>
                    <a:pt x="402" y="38"/>
                    <a:pt x="402" y="34"/>
                  </a:cubicBezTo>
                  <a:cubicBezTo>
                    <a:pt x="402" y="30"/>
                    <a:pt x="399" y="26"/>
                    <a:pt x="395" y="26"/>
                  </a:cubicBezTo>
                  <a:cubicBezTo>
                    <a:pt x="394" y="26"/>
                    <a:pt x="394" y="26"/>
                    <a:pt x="394" y="26"/>
                  </a:cubicBezTo>
                  <a:cubicBezTo>
                    <a:pt x="246" y="19"/>
                    <a:pt x="246" y="19"/>
                    <a:pt x="246" y="19"/>
                  </a:cubicBezTo>
                  <a:cubicBezTo>
                    <a:pt x="246" y="19"/>
                    <a:pt x="246" y="19"/>
                    <a:pt x="246" y="19"/>
                  </a:cubicBezTo>
                  <a:cubicBezTo>
                    <a:pt x="244" y="19"/>
                    <a:pt x="243" y="20"/>
                    <a:pt x="242" y="20"/>
                  </a:cubicBezTo>
                  <a:cubicBezTo>
                    <a:pt x="239" y="27"/>
                    <a:pt x="234" y="28"/>
                    <a:pt x="231" y="28"/>
                  </a:cubicBezTo>
                  <a:cubicBezTo>
                    <a:pt x="227" y="28"/>
                    <a:pt x="223" y="25"/>
                    <a:pt x="221" y="20"/>
                  </a:cubicBezTo>
                  <a:cubicBezTo>
                    <a:pt x="220" y="19"/>
                    <a:pt x="219" y="19"/>
                    <a:pt x="217" y="19"/>
                  </a:cubicBezTo>
                  <a:cubicBezTo>
                    <a:pt x="203" y="19"/>
                    <a:pt x="203" y="19"/>
                    <a:pt x="203" y="19"/>
                  </a:cubicBezTo>
                  <a:cubicBezTo>
                    <a:pt x="201" y="19"/>
                    <a:pt x="200" y="19"/>
                    <a:pt x="199" y="20"/>
                  </a:cubicBezTo>
                  <a:cubicBezTo>
                    <a:pt x="197" y="25"/>
                    <a:pt x="193" y="28"/>
                    <a:pt x="189" y="28"/>
                  </a:cubicBezTo>
                  <a:cubicBezTo>
                    <a:pt x="186" y="28"/>
                    <a:pt x="181" y="27"/>
                    <a:pt x="178" y="20"/>
                  </a:cubicBezTo>
                  <a:cubicBezTo>
                    <a:pt x="177" y="20"/>
                    <a:pt x="176" y="19"/>
                    <a:pt x="174" y="19"/>
                  </a:cubicBezTo>
                  <a:cubicBezTo>
                    <a:pt x="26" y="26"/>
                    <a:pt x="26" y="26"/>
                    <a:pt x="26" y="26"/>
                  </a:cubicBezTo>
                  <a:cubicBezTo>
                    <a:pt x="26" y="26"/>
                    <a:pt x="26" y="26"/>
                    <a:pt x="26" y="26"/>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60" name="Freeform 89"/>
            <p:cNvSpPr/>
            <p:nvPr/>
          </p:nvSpPr>
          <p:spPr bwMode="auto">
            <a:xfrm>
              <a:off x="5354638" y="3525838"/>
              <a:ext cx="669925" cy="163513"/>
            </a:xfrm>
            <a:custGeom>
              <a:avLst/>
              <a:gdLst>
                <a:gd name="T0" fmla="*/ 169 w 177"/>
                <a:gd name="T1" fmla="*/ 37 h 43"/>
                <a:gd name="T2" fmla="*/ 168 w 177"/>
                <a:gd name="T3" fmla="*/ 36 h 43"/>
                <a:gd name="T4" fmla="*/ 92 w 177"/>
                <a:gd name="T5" fmla="*/ 1 h 43"/>
                <a:gd name="T6" fmla="*/ 75 w 177"/>
                <a:gd name="T7" fmla="*/ 0 h 43"/>
                <a:gd name="T8" fmla="*/ 18 w 177"/>
                <a:gd name="T9" fmla="*/ 15 h 43"/>
                <a:gd name="T10" fmla="*/ 3 w 177"/>
                <a:gd name="T11" fmla="*/ 29 h 43"/>
                <a:gd name="T12" fmla="*/ 1 w 177"/>
                <a:gd name="T13" fmla="*/ 39 h 43"/>
                <a:gd name="T14" fmla="*/ 9 w 177"/>
                <a:gd name="T15" fmla="*/ 43 h 43"/>
                <a:gd name="T16" fmla="*/ 177 w 177"/>
                <a:gd name="T17" fmla="*/ 43 h 43"/>
                <a:gd name="T18" fmla="*/ 169 w 177"/>
                <a:gd name="T19" fmla="*/ 37 h 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77" h="43">
                  <a:moveTo>
                    <a:pt x="169" y="37"/>
                  </a:moveTo>
                  <a:cubicBezTo>
                    <a:pt x="168" y="36"/>
                    <a:pt x="168" y="36"/>
                    <a:pt x="168" y="36"/>
                  </a:cubicBezTo>
                  <a:cubicBezTo>
                    <a:pt x="141" y="16"/>
                    <a:pt x="115" y="5"/>
                    <a:pt x="92" y="1"/>
                  </a:cubicBezTo>
                  <a:cubicBezTo>
                    <a:pt x="87" y="1"/>
                    <a:pt x="81" y="0"/>
                    <a:pt x="75" y="0"/>
                  </a:cubicBezTo>
                  <a:cubicBezTo>
                    <a:pt x="40" y="0"/>
                    <a:pt x="18" y="15"/>
                    <a:pt x="18" y="15"/>
                  </a:cubicBezTo>
                  <a:cubicBezTo>
                    <a:pt x="16" y="16"/>
                    <a:pt x="6" y="23"/>
                    <a:pt x="3" y="29"/>
                  </a:cubicBezTo>
                  <a:cubicBezTo>
                    <a:pt x="1" y="33"/>
                    <a:pt x="0" y="36"/>
                    <a:pt x="1" y="39"/>
                  </a:cubicBezTo>
                  <a:cubicBezTo>
                    <a:pt x="3" y="42"/>
                    <a:pt x="5" y="43"/>
                    <a:pt x="9" y="43"/>
                  </a:cubicBezTo>
                  <a:cubicBezTo>
                    <a:pt x="177" y="43"/>
                    <a:pt x="177" y="43"/>
                    <a:pt x="177" y="43"/>
                  </a:cubicBezTo>
                  <a:cubicBezTo>
                    <a:pt x="174" y="40"/>
                    <a:pt x="170" y="37"/>
                    <a:pt x="169" y="37"/>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61" name="Freeform 90"/>
            <p:cNvSpPr/>
            <p:nvPr/>
          </p:nvSpPr>
          <p:spPr bwMode="auto">
            <a:xfrm>
              <a:off x="6175375" y="3063876"/>
              <a:ext cx="654050" cy="571500"/>
            </a:xfrm>
            <a:custGeom>
              <a:avLst/>
              <a:gdLst>
                <a:gd name="T0" fmla="*/ 171 w 173"/>
                <a:gd name="T1" fmla="*/ 114 h 151"/>
                <a:gd name="T2" fmla="*/ 157 w 173"/>
                <a:gd name="T3" fmla="*/ 87 h 151"/>
                <a:gd name="T4" fmla="*/ 157 w 173"/>
                <a:gd name="T5" fmla="*/ 86 h 151"/>
                <a:gd name="T6" fmla="*/ 123 w 173"/>
                <a:gd name="T7" fmla="*/ 21 h 151"/>
                <a:gd name="T8" fmla="*/ 116 w 173"/>
                <a:gd name="T9" fmla="*/ 8 h 151"/>
                <a:gd name="T10" fmla="*/ 115 w 173"/>
                <a:gd name="T11" fmla="*/ 7 h 151"/>
                <a:gd name="T12" fmla="*/ 87 w 173"/>
                <a:gd name="T13" fmla="*/ 0 h 151"/>
                <a:gd name="T14" fmla="*/ 101 w 173"/>
                <a:gd name="T15" fmla="*/ 24 h 151"/>
                <a:gd name="T16" fmla="*/ 103 w 173"/>
                <a:gd name="T17" fmla="*/ 45 h 151"/>
                <a:gd name="T18" fmla="*/ 88 w 173"/>
                <a:gd name="T19" fmla="*/ 59 h 151"/>
                <a:gd name="T20" fmla="*/ 38 w 173"/>
                <a:gd name="T21" fmla="*/ 87 h 151"/>
                <a:gd name="T22" fmla="*/ 1 w 173"/>
                <a:gd name="T23" fmla="*/ 149 h 151"/>
                <a:gd name="T24" fmla="*/ 0 w 173"/>
                <a:gd name="T25" fmla="*/ 151 h 151"/>
                <a:gd name="T26" fmla="*/ 1 w 173"/>
                <a:gd name="T27" fmla="*/ 151 h 151"/>
                <a:gd name="T28" fmla="*/ 9 w 173"/>
                <a:gd name="T29" fmla="*/ 146 h 151"/>
                <a:gd name="T30" fmla="*/ 86 w 173"/>
                <a:gd name="T31" fmla="*/ 112 h 151"/>
                <a:gd name="T32" fmla="*/ 113 w 173"/>
                <a:gd name="T33" fmla="*/ 109 h 151"/>
                <a:gd name="T34" fmla="*/ 165 w 173"/>
                <a:gd name="T35" fmla="*/ 120 h 151"/>
                <a:gd name="T36" fmla="*/ 169 w 173"/>
                <a:gd name="T37" fmla="*/ 121 h 151"/>
                <a:gd name="T38" fmla="*/ 172 w 173"/>
                <a:gd name="T39" fmla="*/ 120 h 151"/>
                <a:gd name="T40" fmla="*/ 171 w 173"/>
                <a:gd name="T41" fmla="*/ 114 h 1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73" h="151">
                  <a:moveTo>
                    <a:pt x="171" y="114"/>
                  </a:moveTo>
                  <a:cubicBezTo>
                    <a:pt x="157" y="87"/>
                    <a:pt x="157" y="87"/>
                    <a:pt x="157" y="87"/>
                  </a:cubicBezTo>
                  <a:cubicBezTo>
                    <a:pt x="157" y="86"/>
                    <a:pt x="157" y="86"/>
                    <a:pt x="157" y="86"/>
                  </a:cubicBezTo>
                  <a:cubicBezTo>
                    <a:pt x="123" y="21"/>
                    <a:pt x="123" y="21"/>
                    <a:pt x="123" y="21"/>
                  </a:cubicBezTo>
                  <a:cubicBezTo>
                    <a:pt x="120" y="17"/>
                    <a:pt x="117" y="11"/>
                    <a:pt x="116" y="8"/>
                  </a:cubicBezTo>
                  <a:cubicBezTo>
                    <a:pt x="115" y="7"/>
                    <a:pt x="115" y="7"/>
                    <a:pt x="115" y="7"/>
                  </a:cubicBezTo>
                  <a:cubicBezTo>
                    <a:pt x="115" y="7"/>
                    <a:pt x="101" y="0"/>
                    <a:pt x="87" y="0"/>
                  </a:cubicBezTo>
                  <a:cubicBezTo>
                    <a:pt x="101" y="24"/>
                    <a:pt x="101" y="24"/>
                    <a:pt x="101" y="24"/>
                  </a:cubicBezTo>
                  <a:cubicBezTo>
                    <a:pt x="105" y="31"/>
                    <a:pt x="105" y="38"/>
                    <a:pt x="103" y="45"/>
                  </a:cubicBezTo>
                  <a:cubicBezTo>
                    <a:pt x="100" y="51"/>
                    <a:pt x="95" y="56"/>
                    <a:pt x="88" y="59"/>
                  </a:cubicBezTo>
                  <a:cubicBezTo>
                    <a:pt x="85" y="60"/>
                    <a:pt x="56" y="71"/>
                    <a:pt x="38" y="87"/>
                  </a:cubicBezTo>
                  <a:cubicBezTo>
                    <a:pt x="19" y="105"/>
                    <a:pt x="8" y="123"/>
                    <a:pt x="1" y="149"/>
                  </a:cubicBezTo>
                  <a:cubicBezTo>
                    <a:pt x="0" y="151"/>
                    <a:pt x="0" y="151"/>
                    <a:pt x="0" y="151"/>
                  </a:cubicBezTo>
                  <a:cubicBezTo>
                    <a:pt x="0" y="151"/>
                    <a:pt x="1" y="151"/>
                    <a:pt x="1" y="151"/>
                  </a:cubicBezTo>
                  <a:cubicBezTo>
                    <a:pt x="3" y="149"/>
                    <a:pt x="6" y="147"/>
                    <a:pt x="9" y="146"/>
                  </a:cubicBezTo>
                  <a:cubicBezTo>
                    <a:pt x="9" y="146"/>
                    <a:pt x="42" y="125"/>
                    <a:pt x="86" y="112"/>
                  </a:cubicBezTo>
                  <a:cubicBezTo>
                    <a:pt x="95" y="110"/>
                    <a:pt x="104" y="109"/>
                    <a:pt x="113" y="109"/>
                  </a:cubicBezTo>
                  <a:cubicBezTo>
                    <a:pt x="141" y="109"/>
                    <a:pt x="165" y="120"/>
                    <a:pt x="165" y="120"/>
                  </a:cubicBezTo>
                  <a:cubicBezTo>
                    <a:pt x="167" y="121"/>
                    <a:pt x="168" y="121"/>
                    <a:pt x="169" y="121"/>
                  </a:cubicBezTo>
                  <a:cubicBezTo>
                    <a:pt x="171" y="121"/>
                    <a:pt x="172" y="120"/>
                    <a:pt x="172" y="120"/>
                  </a:cubicBezTo>
                  <a:cubicBezTo>
                    <a:pt x="173" y="118"/>
                    <a:pt x="172" y="116"/>
                    <a:pt x="171" y="114"/>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grpSp>
      <p:sp>
        <p:nvSpPr>
          <p:cNvPr id="7173" name="文本框 62"/>
          <p:cNvSpPr txBox="1"/>
          <p:nvPr/>
        </p:nvSpPr>
        <p:spPr>
          <a:xfrm>
            <a:off x="1129030" y="2797810"/>
            <a:ext cx="7052310" cy="1569660"/>
          </a:xfrm>
          <a:prstGeom prst="rect">
            <a:avLst/>
          </a:prstGeom>
          <a:noFill/>
          <a:ln w="9525">
            <a:noFill/>
          </a:ln>
        </p:spPr>
        <p:txBody>
          <a:bodyPr wrap="square" anchor="t">
            <a:spAutoFit/>
          </a:bodyPr>
          <a:lstStyle/>
          <a:p>
            <a:pPr algn="ctr"/>
            <a:r>
              <a:rPr lang="en-US" altLang="zh-CN" sz="3200" b="1" dirty="0"/>
              <a:t>《</a:t>
            </a:r>
            <a:r>
              <a:rPr lang="zh-CN" altLang="en-US" sz="3200" b="1" dirty="0"/>
              <a:t>市自然资源局关于以“多规合一”为基础推进规划用地“多审合一、多证合一”改革工作的通知</a:t>
            </a:r>
            <a:r>
              <a:rPr lang="en-US" altLang="zh-CN" sz="3200" b="1" dirty="0"/>
              <a:t>》</a:t>
            </a:r>
            <a:r>
              <a:rPr lang="zh-CN" altLang="en-US" sz="3200" b="1" dirty="0"/>
              <a:t>政策解读</a:t>
            </a:r>
            <a:endParaRPr lang="zh-CN" altLang="en-US" sz="3000" b="1" dirty="0">
              <a:latin typeface="Arial" panose="020B0604020202020204" pitchFamily="34" charset="0"/>
              <a:ea typeface="黑体" panose="02010609060101010101" pitchFamily="49" charset="-122"/>
            </a:endParaRPr>
          </a:p>
        </p:txBody>
      </p:sp>
      <p:sp>
        <p:nvSpPr>
          <p:cNvPr id="1068" name="矩形 1067"/>
          <p:cNvSpPr/>
          <p:nvPr/>
        </p:nvSpPr>
        <p:spPr>
          <a:xfrm>
            <a:off x="1100138" y="2687638"/>
            <a:ext cx="7258050" cy="1585913"/>
          </a:xfrm>
          <a:prstGeom prst="rect">
            <a:avLst/>
          </a:prstGeom>
          <a:noFill/>
          <a:ln w="25400">
            <a:solidFill>
              <a:srgbClr val="4B649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sp>
        <p:nvSpPr>
          <p:cNvPr id="1069" name="矩形 1068"/>
          <p:cNvSpPr/>
          <p:nvPr/>
        </p:nvSpPr>
        <p:spPr>
          <a:xfrm>
            <a:off x="8180388" y="4035425"/>
            <a:ext cx="357188" cy="357188"/>
          </a:xfrm>
          <a:prstGeom prst="rect">
            <a:avLst/>
          </a:prstGeom>
          <a:solidFill>
            <a:srgbClr val="4B649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sp>
        <p:nvSpPr>
          <p:cNvPr id="117" name="矩形 116"/>
          <p:cNvSpPr/>
          <p:nvPr/>
        </p:nvSpPr>
        <p:spPr>
          <a:xfrm>
            <a:off x="7900988" y="3878263"/>
            <a:ext cx="355600" cy="355600"/>
          </a:xfrm>
          <a:prstGeom prst="rect">
            <a:avLst/>
          </a:prstGeom>
          <a:solidFill>
            <a:srgbClr val="4B649F">
              <a:alpha val="67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sp>
        <p:nvSpPr>
          <p:cNvPr id="118" name="矩形 117"/>
          <p:cNvSpPr/>
          <p:nvPr/>
        </p:nvSpPr>
        <p:spPr>
          <a:xfrm>
            <a:off x="981075" y="2532063"/>
            <a:ext cx="355600" cy="355600"/>
          </a:xfrm>
          <a:prstGeom prst="rect">
            <a:avLst/>
          </a:prstGeom>
          <a:solidFill>
            <a:srgbClr val="4B649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sp>
        <p:nvSpPr>
          <p:cNvPr id="119" name="矩形 118"/>
          <p:cNvSpPr/>
          <p:nvPr/>
        </p:nvSpPr>
        <p:spPr>
          <a:xfrm>
            <a:off x="1095375" y="2646363"/>
            <a:ext cx="355600" cy="355600"/>
          </a:xfrm>
          <a:prstGeom prst="rect">
            <a:avLst/>
          </a:prstGeom>
          <a:solidFill>
            <a:srgbClr val="4B649F">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任意多边形 10"/>
          <p:cNvSpPr/>
          <p:nvPr/>
        </p:nvSpPr>
        <p:spPr>
          <a:xfrm rot="5400000">
            <a:off x="1863725" y="-875665"/>
            <a:ext cx="685800" cy="4411980"/>
          </a:xfrm>
          <a:custGeom>
            <a:avLst/>
            <a:gdLst/>
            <a:ahLst/>
            <a:cxnLst>
              <a:cxn ang="0">
                <a:pos x="0" y="3676833"/>
              </a:cxn>
              <a:cxn ang="0">
                <a:pos x="0" y="196249"/>
              </a:cxn>
              <a:cxn ang="0">
                <a:pos x="6" y="196249"/>
              </a:cxn>
              <a:cxn ang="0">
                <a:pos x="422032" y="0"/>
              </a:cxn>
              <a:cxn ang="0">
                <a:pos x="844058" y="196249"/>
              </a:cxn>
              <a:cxn ang="0">
                <a:pos x="844055" y="196249"/>
              </a:cxn>
              <a:cxn ang="0">
                <a:pos x="844055" y="3676833"/>
              </a:cxn>
            </a:cxnLst>
            <a:rect l="0" t="0" r="0" b="0"/>
            <a:pathLst>
              <a:path w="990604" h="5956738">
                <a:moveTo>
                  <a:pt x="0" y="5956738"/>
                </a:moveTo>
                <a:lnTo>
                  <a:pt x="0" y="317938"/>
                </a:lnTo>
                <a:lnTo>
                  <a:pt x="6" y="317938"/>
                </a:lnTo>
                <a:lnTo>
                  <a:pt x="495305" y="0"/>
                </a:lnTo>
                <a:lnTo>
                  <a:pt x="990604" y="317938"/>
                </a:lnTo>
                <a:lnTo>
                  <a:pt x="990601" y="317938"/>
                </a:lnTo>
                <a:lnTo>
                  <a:pt x="990601" y="5956738"/>
                </a:lnTo>
                <a:lnTo>
                  <a:pt x="0" y="5956738"/>
                </a:lnTo>
                <a:close/>
              </a:path>
            </a:pathLst>
          </a:custGeom>
          <a:solidFill>
            <a:srgbClr val="4B649F"/>
          </a:solidFill>
          <a:ln w="12700">
            <a:noFill/>
          </a:ln>
        </p:spPr>
        <p:txBody>
          <a:bodyPr/>
          <a:lstStyle/>
          <a:p>
            <a:endParaRPr lang="zh-CN" altLang="en-US"/>
          </a:p>
        </p:txBody>
      </p:sp>
      <p:sp>
        <p:nvSpPr>
          <p:cNvPr id="2" name="椭圆 1"/>
          <p:cNvSpPr/>
          <p:nvPr/>
        </p:nvSpPr>
        <p:spPr>
          <a:xfrm>
            <a:off x="242888" y="839788"/>
            <a:ext cx="1000125" cy="1000125"/>
          </a:xfrm>
          <a:prstGeom prst="ellipse">
            <a:avLst/>
          </a:prstGeom>
          <a:solidFill>
            <a:schemeClr val="bg1"/>
          </a:solidFill>
          <a:ln w="38100">
            <a:solidFill>
              <a:srgbClr val="4B649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grpSp>
        <p:nvGrpSpPr>
          <p:cNvPr id="3" name="组合 2"/>
          <p:cNvGrpSpPr/>
          <p:nvPr/>
        </p:nvGrpSpPr>
        <p:grpSpPr>
          <a:xfrm>
            <a:off x="356718" y="1071505"/>
            <a:ext cx="772463" cy="514462"/>
            <a:chOff x="5302250" y="2903538"/>
            <a:chExt cx="1587500" cy="1057276"/>
          </a:xfrm>
          <a:solidFill>
            <a:srgbClr val="4B649F"/>
          </a:solidFill>
        </p:grpSpPr>
        <p:sp>
          <p:nvSpPr>
            <p:cNvPr id="4" name="Freeform 84"/>
            <p:cNvSpPr/>
            <p:nvPr/>
          </p:nvSpPr>
          <p:spPr bwMode="auto">
            <a:xfrm>
              <a:off x="5362575" y="3040063"/>
              <a:ext cx="706438" cy="614363"/>
            </a:xfrm>
            <a:custGeom>
              <a:avLst/>
              <a:gdLst>
                <a:gd name="T0" fmla="*/ 181 w 187"/>
                <a:gd name="T1" fmla="*/ 49 h 162"/>
                <a:gd name="T2" fmla="*/ 187 w 187"/>
                <a:gd name="T3" fmla="*/ 66 h 162"/>
                <a:gd name="T4" fmla="*/ 187 w 187"/>
                <a:gd name="T5" fmla="*/ 162 h 162"/>
                <a:gd name="T6" fmla="*/ 176 w 187"/>
                <a:gd name="T7" fmla="*/ 153 h 162"/>
                <a:gd name="T8" fmla="*/ 92 w 187"/>
                <a:gd name="T9" fmla="*/ 115 h 162"/>
                <a:gd name="T10" fmla="*/ 73 w 187"/>
                <a:gd name="T11" fmla="*/ 114 h 162"/>
                <a:gd name="T12" fmla="*/ 8 w 187"/>
                <a:gd name="T13" fmla="*/ 131 h 162"/>
                <a:gd name="T14" fmla="*/ 1 w 187"/>
                <a:gd name="T15" fmla="*/ 131 h 162"/>
                <a:gd name="T16" fmla="*/ 2 w 187"/>
                <a:gd name="T17" fmla="*/ 126 h 162"/>
                <a:gd name="T18" fmla="*/ 26 w 187"/>
                <a:gd name="T19" fmla="*/ 70 h 162"/>
                <a:gd name="T20" fmla="*/ 48 w 187"/>
                <a:gd name="T21" fmla="*/ 20 h 162"/>
                <a:gd name="T22" fmla="*/ 53 w 187"/>
                <a:gd name="T23" fmla="*/ 13 h 162"/>
                <a:gd name="T24" fmla="*/ 62 w 187"/>
                <a:gd name="T25" fmla="*/ 9 h 162"/>
                <a:gd name="T26" fmla="*/ 130 w 187"/>
                <a:gd name="T27" fmla="*/ 11 h 162"/>
                <a:gd name="T28" fmla="*/ 181 w 187"/>
                <a:gd name="T29" fmla="*/ 49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87" h="162">
                  <a:moveTo>
                    <a:pt x="181" y="49"/>
                  </a:moveTo>
                  <a:cubicBezTo>
                    <a:pt x="184" y="54"/>
                    <a:pt x="187" y="60"/>
                    <a:pt x="187" y="66"/>
                  </a:cubicBezTo>
                  <a:cubicBezTo>
                    <a:pt x="187" y="162"/>
                    <a:pt x="187" y="162"/>
                    <a:pt x="187" y="162"/>
                  </a:cubicBezTo>
                  <a:cubicBezTo>
                    <a:pt x="187" y="162"/>
                    <a:pt x="178" y="154"/>
                    <a:pt x="176" y="153"/>
                  </a:cubicBezTo>
                  <a:cubicBezTo>
                    <a:pt x="168" y="148"/>
                    <a:pt x="133" y="120"/>
                    <a:pt x="92" y="115"/>
                  </a:cubicBezTo>
                  <a:cubicBezTo>
                    <a:pt x="86" y="114"/>
                    <a:pt x="79" y="114"/>
                    <a:pt x="73" y="114"/>
                  </a:cubicBezTo>
                  <a:cubicBezTo>
                    <a:pt x="32" y="114"/>
                    <a:pt x="8" y="131"/>
                    <a:pt x="8" y="131"/>
                  </a:cubicBezTo>
                  <a:cubicBezTo>
                    <a:pt x="5" y="133"/>
                    <a:pt x="2" y="133"/>
                    <a:pt x="1" y="131"/>
                  </a:cubicBezTo>
                  <a:cubicBezTo>
                    <a:pt x="0" y="130"/>
                    <a:pt x="1" y="128"/>
                    <a:pt x="2" y="126"/>
                  </a:cubicBezTo>
                  <a:cubicBezTo>
                    <a:pt x="26" y="70"/>
                    <a:pt x="26" y="70"/>
                    <a:pt x="26" y="70"/>
                  </a:cubicBezTo>
                  <a:cubicBezTo>
                    <a:pt x="48" y="20"/>
                    <a:pt x="48" y="20"/>
                    <a:pt x="48" y="20"/>
                  </a:cubicBezTo>
                  <a:cubicBezTo>
                    <a:pt x="49" y="18"/>
                    <a:pt x="51" y="15"/>
                    <a:pt x="53" y="13"/>
                  </a:cubicBezTo>
                  <a:cubicBezTo>
                    <a:pt x="55" y="11"/>
                    <a:pt x="59" y="10"/>
                    <a:pt x="62" y="9"/>
                  </a:cubicBezTo>
                  <a:cubicBezTo>
                    <a:pt x="65" y="9"/>
                    <a:pt x="98" y="0"/>
                    <a:pt x="130" y="11"/>
                  </a:cubicBezTo>
                  <a:cubicBezTo>
                    <a:pt x="163" y="22"/>
                    <a:pt x="179" y="45"/>
                    <a:pt x="181" y="49"/>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5" name="Freeform 85"/>
            <p:cNvSpPr/>
            <p:nvPr/>
          </p:nvSpPr>
          <p:spPr bwMode="auto">
            <a:xfrm>
              <a:off x="6115050" y="2903538"/>
              <a:ext cx="400050" cy="747713"/>
            </a:xfrm>
            <a:custGeom>
              <a:avLst/>
              <a:gdLst>
                <a:gd name="T0" fmla="*/ 44 w 106"/>
                <a:gd name="T1" fmla="*/ 119 h 197"/>
                <a:gd name="T2" fmla="*/ 3 w 106"/>
                <a:gd name="T3" fmla="*/ 187 h 197"/>
                <a:gd name="T4" fmla="*/ 0 w 106"/>
                <a:gd name="T5" fmla="*/ 197 h 197"/>
                <a:gd name="T6" fmla="*/ 0 w 106"/>
                <a:gd name="T7" fmla="*/ 83 h 197"/>
                <a:gd name="T8" fmla="*/ 1 w 106"/>
                <a:gd name="T9" fmla="*/ 64 h 197"/>
                <a:gd name="T10" fmla="*/ 16 w 106"/>
                <a:gd name="T11" fmla="*/ 29 h 197"/>
                <a:gd name="T12" fmla="*/ 49 w 106"/>
                <a:gd name="T13" fmla="*/ 1 h 197"/>
                <a:gd name="T14" fmla="*/ 54 w 106"/>
                <a:gd name="T15" fmla="*/ 0 h 197"/>
                <a:gd name="T16" fmla="*/ 64 w 106"/>
                <a:gd name="T17" fmla="*/ 6 h 197"/>
                <a:gd name="T18" fmla="*/ 85 w 106"/>
                <a:gd name="T19" fmla="*/ 42 h 197"/>
                <a:gd name="T20" fmla="*/ 86 w 106"/>
                <a:gd name="T21" fmla="*/ 42 h 197"/>
                <a:gd name="T22" fmla="*/ 104 w 106"/>
                <a:gd name="T23" fmla="*/ 74 h 197"/>
                <a:gd name="T24" fmla="*/ 105 w 106"/>
                <a:gd name="T25" fmla="*/ 82 h 197"/>
                <a:gd name="T26" fmla="*/ 99 w 106"/>
                <a:gd name="T27" fmla="*/ 87 h 197"/>
                <a:gd name="T28" fmla="*/ 44 w 106"/>
                <a:gd name="T29" fmla="*/ 119 h 1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06" h="197">
                  <a:moveTo>
                    <a:pt x="44" y="119"/>
                  </a:moveTo>
                  <a:cubicBezTo>
                    <a:pt x="25" y="137"/>
                    <a:pt x="12" y="156"/>
                    <a:pt x="3" y="187"/>
                  </a:cubicBezTo>
                  <a:cubicBezTo>
                    <a:pt x="0" y="197"/>
                    <a:pt x="0" y="197"/>
                    <a:pt x="0" y="197"/>
                  </a:cubicBezTo>
                  <a:cubicBezTo>
                    <a:pt x="0" y="83"/>
                    <a:pt x="0" y="83"/>
                    <a:pt x="0" y="83"/>
                  </a:cubicBezTo>
                  <a:cubicBezTo>
                    <a:pt x="0" y="77"/>
                    <a:pt x="0" y="69"/>
                    <a:pt x="1" y="64"/>
                  </a:cubicBezTo>
                  <a:cubicBezTo>
                    <a:pt x="1" y="63"/>
                    <a:pt x="3" y="47"/>
                    <a:pt x="16" y="29"/>
                  </a:cubicBezTo>
                  <a:cubicBezTo>
                    <a:pt x="30" y="11"/>
                    <a:pt x="48" y="1"/>
                    <a:pt x="49" y="1"/>
                  </a:cubicBezTo>
                  <a:cubicBezTo>
                    <a:pt x="51" y="0"/>
                    <a:pt x="52" y="0"/>
                    <a:pt x="54" y="0"/>
                  </a:cubicBezTo>
                  <a:cubicBezTo>
                    <a:pt x="58" y="0"/>
                    <a:pt x="62" y="2"/>
                    <a:pt x="64" y="6"/>
                  </a:cubicBezTo>
                  <a:cubicBezTo>
                    <a:pt x="85" y="42"/>
                    <a:pt x="85" y="42"/>
                    <a:pt x="85" y="42"/>
                  </a:cubicBezTo>
                  <a:cubicBezTo>
                    <a:pt x="86" y="42"/>
                    <a:pt x="86" y="42"/>
                    <a:pt x="86" y="42"/>
                  </a:cubicBezTo>
                  <a:cubicBezTo>
                    <a:pt x="104" y="74"/>
                    <a:pt x="104" y="74"/>
                    <a:pt x="104" y="74"/>
                  </a:cubicBezTo>
                  <a:cubicBezTo>
                    <a:pt x="106" y="76"/>
                    <a:pt x="106" y="79"/>
                    <a:pt x="105" y="82"/>
                  </a:cubicBezTo>
                  <a:cubicBezTo>
                    <a:pt x="104" y="84"/>
                    <a:pt x="102" y="86"/>
                    <a:pt x="99" y="87"/>
                  </a:cubicBezTo>
                  <a:cubicBezTo>
                    <a:pt x="99" y="87"/>
                    <a:pt x="66" y="99"/>
                    <a:pt x="44" y="119"/>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6" name="Freeform 86"/>
            <p:cNvSpPr/>
            <p:nvPr/>
          </p:nvSpPr>
          <p:spPr bwMode="auto">
            <a:xfrm>
              <a:off x="6194425" y="3529013"/>
              <a:ext cx="642938" cy="160338"/>
            </a:xfrm>
            <a:custGeom>
              <a:avLst/>
              <a:gdLst>
                <a:gd name="T0" fmla="*/ 155 w 170"/>
                <a:gd name="T1" fmla="*/ 11 h 42"/>
                <a:gd name="T2" fmla="*/ 154 w 170"/>
                <a:gd name="T3" fmla="*/ 10 h 42"/>
                <a:gd name="T4" fmla="*/ 153 w 170"/>
                <a:gd name="T5" fmla="*/ 10 h 42"/>
                <a:gd name="T6" fmla="*/ 108 w 170"/>
                <a:gd name="T7" fmla="*/ 0 h 42"/>
                <a:gd name="T8" fmla="*/ 85 w 170"/>
                <a:gd name="T9" fmla="*/ 3 h 42"/>
                <a:gd name="T10" fmla="*/ 11 w 170"/>
                <a:gd name="T11" fmla="*/ 35 h 42"/>
                <a:gd name="T12" fmla="*/ 11 w 170"/>
                <a:gd name="T13" fmla="*/ 36 h 42"/>
                <a:gd name="T14" fmla="*/ 7 w 170"/>
                <a:gd name="T15" fmla="*/ 38 h 42"/>
                <a:gd name="T16" fmla="*/ 3 w 170"/>
                <a:gd name="T17" fmla="*/ 40 h 42"/>
                <a:gd name="T18" fmla="*/ 1 w 170"/>
                <a:gd name="T19" fmla="*/ 42 h 42"/>
                <a:gd name="T20" fmla="*/ 0 w 170"/>
                <a:gd name="T21" fmla="*/ 42 h 42"/>
                <a:gd name="T22" fmla="*/ 161 w 170"/>
                <a:gd name="T23" fmla="*/ 42 h 42"/>
                <a:gd name="T24" fmla="*/ 169 w 170"/>
                <a:gd name="T25" fmla="*/ 38 h 42"/>
                <a:gd name="T26" fmla="*/ 167 w 170"/>
                <a:gd name="T27" fmla="*/ 28 h 42"/>
                <a:gd name="T28" fmla="*/ 155 w 170"/>
                <a:gd name="T29" fmla="*/ 11 h 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70" h="42">
                  <a:moveTo>
                    <a:pt x="155" y="11"/>
                  </a:moveTo>
                  <a:cubicBezTo>
                    <a:pt x="155" y="11"/>
                    <a:pt x="154" y="10"/>
                    <a:pt x="154" y="10"/>
                  </a:cubicBezTo>
                  <a:cubicBezTo>
                    <a:pt x="153" y="10"/>
                    <a:pt x="153" y="10"/>
                    <a:pt x="153" y="10"/>
                  </a:cubicBezTo>
                  <a:cubicBezTo>
                    <a:pt x="152" y="9"/>
                    <a:pt x="132" y="0"/>
                    <a:pt x="108" y="0"/>
                  </a:cubicBezTo>
                  <a:cubicBezTo>
                    <a:pt x="100" y="0"/>
                    <a:pt x="92" y="1"/>
                    <a:pt x="85" y="3"/>
                  </a:cubicBezTo>
                  <a:cubicBezTo>
                    <a:pt x="46" y="15"/>
                    <a:pt x="15" y="33"/>
                    <a:pt x="11" y="35"/>
                  </a:cubicBezTo>
                  <a:cubicBezTo>
                    <a:pt x="11" y="36"/>
                    <a:pt x="11" y="36"/>
                    <a:pt x="11" y="36"/>
                  </a:cubicBezTo>
                  <a:cubicBezTo>
                    <a:pt x="10" y="36"/>
                    <a:pt x="9" y="37"/>
                    <a:pt x="7" y="38"/>
                  </a:cubicBezTo>
                  <a:cubicBezTo>
                    <a:pt x="6" y="39"/>
                    <a:pt x="4" y="40"/>
                    <a:pt x="3" y="40"/>
                  </a:cubicBezTo>
                  <a:cubicBezTo>
                    <a:pt x="2" y="41"/>
                    <a:pt x="2" y="41"/>
                    <a:pt x="1" y="42"/>
                  </a:cubicBezTo>
                  <a:cubicBezTo>
                    <a:pt x="0" y="42"/>
                    <a:pt x="0" y="42"/>
                    <a:pt x="0" y="42"/>
                  </a:cubicBezTo>
                  <a:cubicBezTo>
                    <a:pt x="161" y="42"/>
                    <a:pt x="161" y="42"/>
                    <a:pt x="161" y="42"/>
                  </a:cubicBezTo>
                  <a:cubicBezTo>
                    <a:pt x="165" y="42"/>
                    <a:pt x="167" y="41"/>
                    <a:pt x="169" y="38"/>
                  </a:cubicBezTo>
                  <a:cubicBezTo>
                    <a:pt x="170" y="35"/>
                    <a:pt x="169" y="32"/>
                    <a:pt x="167" y="28"/>
                  </a:cubicBezTo>
                  <a:cubicBezTo>
                    <a:pt x="167" y="28"/>
                    <a:pt x="162" y="20"/>
                    <a:pt x="155" y="11"/>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7" name="Freeform 87"/>
            <p:cNvSpPr/>
            <p:nvPr/>
          </p:nvSpPr>
          <p:spPr bwMode="auto">
            <a:xfrm>
              <a:off x="5335588" y="3771901"/>
              <a:ext cx="1520825" cy="155575"/>
            </a:xfrm>
            <a:custGeom>
              <a:avLst/>
              <a:gdLst>
                <a:gd name="T0" fmla="*/ 402 w 402"/>
                <a:gd name="T1" fmla="*/ 24 h 41"/>
                <a:gd name="T2" fmla="*/ 385 w 402"/>
                <a:gd name="T3" fmla="*/ 41 h 41"/>
                <a:gd name="T4" fmla="*/ 382 w 402"/>
                <a:gd name="T5" fmla="*/ 41 h 41"/>
                <a:gd name="T6" fmla="*/ 232 w 402"/>
                <a:gd name="T7" fmla="*/ 28 h 41"/>
                <a:gd name="T8" fmla="*/ 217 w 402"/>
                <a:gd name="T9" fmla="*/ 34 h 41"/>
                <a:gd name="T10" fmla="*/ 216 w 402"/>
                <a:gd name="T11" fmla="*/ 35 h 41"/>
                <a:gd name="T12" fmla="*/ 201 w 402"/>
                <a:gd name="T13" fmla="*/ 40 h 41"/>
                <a:gd name="T14" fmla="*/ 201 w 402"/>
                <a:gd name="T15" fmla="*/ 40 h 41"/>
                <a:gd name="T16" fmla="*/ 186 w 402"/>
                <a:gd name="T17" fmla="*/ 35 h 41"/>
                <a:gd name="T18" fmla="*/ 185 w 402"/>
                <a:gd name="T19" fmla="*/ 34 h 41"/>
                <a:gd name="T20" fmla="*/ 170 w 402"/>
                <a:gd name="T21" fmla="*/ 28 h 41"/>
                <a:gd name="T22" fmla="*/ 20 w 402"/>
                <a:gd name="T23" fmla="*/ 41 h 41"/>
                <a:gd name="T24" fmla="*/ 17 w 402"/>
                <a:gd name="T25" fmla="*/ 41 h 41"/>
                <a:gd name="T26" fmla="*/ 0 w 402"/>
                <a:gd name="T27" fmla="*/ 24 h 41"/>
                <a:gd name="T28" fmla="*/ 16 w 402"/>
                <a:gd name="T29" fmla="*/ 7 h 41"/>
                <a:gd name="T30" fmla="*/ 17 w 402"/>
                <a:gd name="T31" fmla="*/ 7 h 41"/>
                <a:gd name="T32" fmla="*/ 164 w 402"/>
                <a:gd name="T33" fmla="*/ 0 h 41"/>
                <a:gd name="T34" fmla="*/ 177 w 402"/>
                <a:gd name="T35" fmla="*/ 6 h 41"/>
                <a:gd name="T36" fmla="*/ 182 w 402"/>
                <a:gd name="T37" fmla="*/ 6 h 41"/>
                <a:gd name="T38" fmla="*/ 194 w 402"/>
                <a:gd name="T39" fmla="*/ 0 h 41"/>
                <a:gd name="T40" fmla="*/ 208 w 402"/>
                <a:gd name="T41" fmla="*/ 0 h 41"/>
                <a:gd name="T42" fmla="*/ 220 w 402"/>
                <a:gd name="T43" fmla="*/ 6 h 41"/>
                <a:gd name="T44" fmla="*/ 225 w 402"/>
                <a:gd name="T45" fmla="*/ 6 h 41"/>
                <a:gd name="T46" fmla="*/ 238 w 402"/>
                <a:gd name="T47" fmla="*/ 0 h 41"/>
                <a:gd name="T48" fmla="*/ 385 w 402"/>
                <a:gd name="T49" fmla="*/ 7 h 41"/>
                <a:gd name="T50" fmla="*/ 386 w 402"/>
                <a:gd name="T51" fmla="*/ 7 h 41"/>
                <a:gd name="T52" fmla="*/ 402 w 402"/>
                <a:gd name="T53" fmla="*/ 24 h 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402" h="41">
                  <a:moveTo>
                    <a:pt x="402" y="24"/>
                  </a:moveTo>
                  <a:cubicBezTo>
                    <a:pt x="402" y="33"/>
                    <a:pt x="394" y="41"/>
                    <a:pt x="385" y="41"/>
                  </a:cubicBezTo>
                  <a:cubicBezTo>
                    <a:pt x="384" y="41"/>
                    <a:pt x="383" y="41"/>
                    <a:pt x="382" y="41"/>
                  </a:cubicBezTo>
                  <a:cubicBezTo>
                    <a:pt x="232" y="28"/>
                    <a:pt x="232" y="28"/>
                    <a:pt x="232" y="28"/>
                  </a:cubicBezTo>
                  <a:cubicBezTo>
                    <a:pt x="227" y="28"/>
                    <a:pt x="220" y="31"/>
                    <a:pt x="217" y="34"/>
                  </a:cubicBezTo>
                  <a:cubicBezTo>
                    <a:pt x="217" y="34"/>
                    <a:pt x="217" y="34"/>
                    <a:pt x="216" y="35"/>
                  </a:cubicBezTo>
                  <a:cubicBezTo>
                    <a:pt x="214" y="38"/>
                    <a:pt x="208" y="40"/>
                    <a:pt x="201" y="40"/>
                  </a:cubicBezTo>
                  <a:cubicBezTo>
                    <a:pt x="201" y="40"/>
                    <a:pt x="201" y="40"/>
                    <a:pt x="201" y="40"/>
                  </a:cubicBezTo>
                  <a:cubicBezTo>
                    <a:pt x="194" y="40"/>
                    <a:pt x="188" y="38"/>
                    <a:pt x="186" y="35"/>
                  </a:cubicBezTo>
                  <a:cubicBezTo>
                    <a:pt x="185" y="34"/>
                    <a:pt x="185" y="34"/>
                    <a:pt x="185" y="34"/>
                  </a:cubicBezTo>
                  <a:cubicBezTo>
                    <a:pt x="182" y="31"/>
                    <a:pt x="175" y="28"/>
                    <a:pt x="170" y="28"/>
                  </a:cubicBezTo>
                  <a:cubicBezTo>
                    <a:pt x="20" y="41"/>
                    <a:pt x="20" y="41"/>
                    <a:pt x="20" y="41"/>
                  </a:cubicBezTo>
                  <a:cubicBezTo>
                    <a:pt x="19" y="41"/>
                    <a:pt x="18" y="41"/>
                    <a:pt x="17" y="41"/>
                  </a:cubicBezTo>
                  <a:cubicBezTo>
                    <a:pt x="8" y="41"/>
                    <a:pt x="0" y="33"/>
                    <a:pt x="0" y="24"/>
                  </a:cubicBezTo>
                  <a:cubicBezTo>
                    <a:pt x="0" y="15"/>
                    <a:pt x="7" y="8"/>
                    <a:pt x="16" y="7"/>
                  </a:cubicBezTo>
                  <a:cubicBezTo>
                    <a:pt x="16" y="7"/>
                    <a:pt x="16" y="7"/>
                    <a:pt x="17" y="7"/>
                  </a:cubicBezTo>
                  <a:cubicBezTo>
                    <a:pt x="164" y="0"/>
                    <a:pt x="164" y="0"/>
                    <a:pt x="164" y="0"/>
                  </a:cubicBezTo>
                  <a:cubicBezTo>
                    <a:pt x="169" y="0"/>
                    <a:pt x="175" y="2"/>
                    <a:pt x="177" y="6"/>
                  </a:cubicBezTo>
                  <a:cubicBezTo>
                    <a:pt x="178" y="10"/>
                    <a:pt x="181" y="10"/>
                    <a:pt x="182" y="6"/>
                  </a:cubicBezTo>
                  <a:cubicBezTo>
                    <a:pt x="183" y="2"/>
                    <a:pt x="189" y="0"/>
                    <a:pt x="194" y="0"/>
                  </a:cubicBezTo>
                  <a:cubicBezTo>
                    <a:pt x="208" y="0"/>
                    <a:pt x="208" y="0"/>
                    <a:pt x="208" y="0"/>
                  </a:cubicBezTo>
                  <a:cubicBezTo>
                    <a:pt x="213" y="0"/>
                    <a:pt x="219" y="2"/>
                    <a:pt x="220" y="6"/>
                  </a:cubicBezTo>
                  <a:cubicBezTo>
                    <a:pt x="221" y="10"/>
                    <a:pt x="224" y="10"/>
                    <a:pt x="225" y="6"/>
                  </a:cubicBezTo>
                  <a:cubicBezTo>
                    <a:pt x="227" y="2"/>
                    <a:pt x="233" y="0"/>
                    <a:pt x="238" y="0"/>
                  </a:cubicBezTo>
                  <a:cubicBezTo>
                    <a:pt x="385" y="7"/>
                    <a:pt x="385" y="7"/>
                    <a:pt x="385" y="7"/>
                  </a:cubicBezTo>
                  <a:cubicBezTo>
                    <a:pt x="386" y="7"/>
                    <a:pt x="386" y="7"/>
                    <a:pt x="386" y="7"/>
                  </a:cubicBezTo>
                  <a:cubicBezTo>
                    <a:pt x="395" y="8"/>
                    <a:pt x="402" y="15"/>
                    <a:pt x="402" y="24"/>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8" name="Freeform 88"/>
            <p:cNvSpPr>
              <a:spLocks noEditPoints="1"/>
            </p:cNvSpPr>
            <p:nvPr/>
          </p:nvSpPr>
          <p:spPr bwMode="auto">
            <a:xfrm>
              <a:off x="5302250" y="3733801"/>
              <a:ext cx="1587500" cy="227013"/>
            </a:xfrm>
            <a:custGeom>
              <a:avLst/>
              <a:gdLst>
                <a:gd name="T0" fmla="*/ 394 w 420"/>
                <a:gd name="T1" fmla="*/ 60 h 60"/>
                <a:gd name="T2" fmla="*/ 394 w 420"/>
                <a:gd name="T3" fmla="*/ 60 h 60"/>
                <a:gd name="T4" fmla="*/ 391 w 420"/>
                <a:gd name="T5" fmla="*/ 60 h 60"/>
                <a:gd name="T6" fmla="*/ 390 w 420"/>
                <a:gd name="T7" fmla="*/ 60 h 60"/>
                <a:gd name="T8" fmla="*/ 240 w 420"/>
                <a:gd name="T9" fmla="*/ 47 h 60"/>
                <a:gd name="T10" fmla="*/ 240 w 420"/>
                <a:gd name="T11" fmla="*/ 47 h 60"/>
                <a:gd name="T12" fmla="*/ 235 w 420"/>
                <a:gd name="T13" fmla="*/ 49 h 60"/>
                <a:gd name="T14" fmla="*/ 235 w 420"/>
                <a:gd name="T15" fmla="*/ 52 h 60"/>
                <a:gd name="T16" fmla="*/ 230 w 420"/>
                <a:gd name="T17" fmla="*/ 53 h 60"/>
                <a:gd name="T18" fmla="*/ 210 w 420"/>
                <a:gd name="T19" fmla="*/ 59 h 60"/>
                <a:gd name="T20" fmla="*/ 210 w 420"/>
                <a:gd name="T21" fmla="*/ 59 h 60"/>
                <a:gd name="T22" fmla="*/ 190 w 420"/>
                <a:gd name="T23" fmla="*/ 53 h 60"/>
                <a:gd name="T24" fmla="*/ 186 w 420"/>
                <a:gd name="T25" fmla="*/ 52 h 60"/>
                <a:gd name="T26" fmla="*/ 185 w 420"/>
                <a:gd name="T27" fmla="*/ 49 h 60"/>
                <a:gd name="T28" fmla="*/ 180 w 420"/>
                <a:gd name="T29" fmla="*/ 47 h 60"/>
                <a:gd name="T30" fmla="*/ 29 w 420"/>
                <a:gd name="T31" fmla="*/ 60 h 60"/>
                <a:gd name="T32" fmla="*/ 26 w 420"/>
                <a:gd name="T33" fmla="*/ 60 h 60"/>
                <a:gd name="T34" fmla="*/ 0 w 420"/>
                <a:gd name="T35" fmla="*/ 34 h 60"/>
                <a:gd name="T36" fmla="*/ 25 w 420"/>
                <a:gd name="T37" fmla="*/ 8 h 60"/>
                <a:gd name="T38" fmla="*/ 25 w 420"/>
                <a:gd name="T39" fmla="*/ 8 h 60"/>
                <a:gd name="T40" fmla="*/ 173 w 420"/>
                <a:gd name="T41" fmla="*/ 1 h 60"/>
                <a:gd name="T42" fmla="*/ 188 w 420"/>
                <a:gd name="T43" fmla="*/ 5 h 60"/>
                <a:gd name="T44" fmla="*/ 203 w 420"/>
                <a:gd name="T45" fmla="*/ 0 h 60"/>
                <a:gd name="T46" fmla="*/ 217 w 420"/>
                <a:gd name="T47" fmla="*/ 0 h 60"/>
                <a:gd name="T48" fmla="*/ 232 w 420"/>
                <a:gd name="T49" fmla="*/ 5 h 60"/>
                <a:gd name="T50" fmla="*/ 247 w 420"/>
                <a:gd name="T51" fmla="*/ 1 h 60"/>
                <a:gd name="T52" fmla="*/ 395 w 420"/>
                <a:gd name="T53" fmla="*/ 8 h 60"/>
                <a:gd name="T54" fmla="*/ 420 w 420"/>
                <a:gd name="T55" fmla="*/ 34 h 60"/>
                <a:gd name="T56" fmla="*/ 394 w 420"/>
                <a:gd name="T57" fmla="*/ 60 h 60"/>
                <a:gd name="T58" fmla="*/ 26 w 420"/>
                <a:gd name="T59" fmla="*/ 26 h 60"/>
                <a:gd name="T60" fmla="*/ 18 w 420"/>
                <a:gd name="T61" fmla="*/ 34 h 60"/>
                <a:gd name="T62" fmla="*/ 26 w 420"/>
                <a:gd name="T63" fmla="*/ 42 h 60"/>
                <a:gd name="T64" fmla="*/ 26 w 420"/>
                <a:gd name="T65" fmla="*/ 42 h 60"/>
                <a:gd name="T66" fmla="*/ 28 w 420"/>
                <a:gd name="T67" fmla="*/ 42 h 60"/>
                <a:gd name="T68" fmla="*/ 178 w 420"/>
                <a:gd name="T69" fmla="*/ 29 h 60"/>
                <a:gd name="T70" fmla="*/ 180 w 420"/>
                <a:gd name="T71" fmla="*/ 29 h 60"/>
                <a:gd name="T72" fmla="*/ 199 w 420"/>
                <a:gd name="T73" fmla="*/ 36 h 60"/>
                <a:gd name="T74" fmla="*/ 200 w 420"/>
                <a:gd name="T75" fmla="*/ 36 h 60"/>
                <a:gd name="T76" fmla="*/ 202 w 420"/>
                <a:gd name="T77" fmla="*/ 39 h 60"/>
                <a:gd name="T78" fmla="*/ 210 w 420"/>
                <a:gd name="T79" fmla="*/ 41 h 60"/>
                <a:gd name="T80" fmla="*/ 210 w 420"/>
                <a:gd name="T81" fmla="*/ 41 h 60"/>
                <a:gd name="T82" fmla="*/ 218 w 420"/>
                <a:gd name="T83" fmla="*/ 39 h 60"/>
                <a:gd name="T84" fmla="*/ 220 w 420"/>
                <a:gd name="T85" fmla="*/ 36 h 60"/>
                <a:gd name="T86" fmla="*/ 221 w 420"/>
                <a:gd name="T87" fmla="*/ 36 h 60"/>
                <a:gd name="T88" fmla="*/ 242 w 420"/>
                <a:gd name="T89" fmla="*/ 29 h 60"/>
                <a:gd name="T90" fmla="*/ 392 w 420"/>
                <a:gd name="T91" fmla="*/ 42 h 60"/>
                <a:gd name="T92" fmla="*/ 394 w 420"/>
                <a:gd name="T93" fmla="*/ 42 h 60"/>
                <a:gd name="T94" fmla="*/ 402 w 420"/>
                <a:gd name="T95" fmla="*/ 34 h 60"/>
                <a:gd name="T96" fmla="*/ 395 w 420"/>
                <a:gd name="T97" fmla="*/ 26 h 60"/>
                <a:gd name="T98" fmla="*/ 394 w 420"/>
                <a:gd name="T99" fmla="*/ 26 h 60"/>
                <a:gd name="T100" fmla="*/ 246 w 420"/>
                <a:gd name="T101" fmla="*/ 19 h 60"/>
                <a:gd name="T102" fmla="*/ 246 w 420"/>
                <a:gd name="T103" fmla="*/ 19 h 60"/>
                <a:gd name="T104" fmla="*/ 242 w 420"/>
                <a:gd name="T105" fmla="*/ 20 h 60"/>
                <a:gd name="T106" fmla="*/ 231 w 420"/>
                <a:gd name="T107" fmla="*/ 28 h 60"/>
                <a:gd name="T108" fmla="*/ 221 w 420"/>
                <a:gd name="T109" fmla="*/ 20 h 60"/>
                <a:gd name="T110" fmla="*/ 217 w 420"/>
                <a:gd name="T111" fmla="*/ 19 h 60"/>
                <a:gd name="T112" fmla="*/ 203 w 420"/>
                <a:gd name="T113" fmla="*/ 19 h 60"/>
                <a:gd name="T114" fmla="*/ 199 w 420"/>
                <a:gd name="T115" fmla="*/ 20 h 60"/>
                <a:gd name="T116" fmla="*/ 189 w 420"/>
                <a:gd name="T117" fmla="*/ 28 h 60"/>
                <a:gd name="T118" fmla="*/ 178 w 420"/>
                <a:gd name="T119" fmla="*/ 20 h 60"/>
                <a:gd name="T120" fmla="*/ 174 w 420"/>
                <a:gd name="T121" fmla="*/ 19 h 60"/>
                <a:gd name="T122" fmla="*/ 26 w 420"/>
                <a:gd name="T123" fmla="*/ 26 h 60"/>
                <a:gd name="T124" fmla="*/ 26 w 420"/>
                <a:gd name="T125" fmla="*/ 26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420" h="60">
                  <a:moveTo>
                    <a:pt x="394" y="60"/>
                  </a:moveTo>
                  <a:cubicBezTo>
                    <a:pt x="394" y="60"/>
                    <a:pt x="394" y="60"/>
                    <a:pt x="394" y="60"/>
                  </a:cubicBezTo>
                  <a:cubicBezTo>
                    <a:pt x="393" y="60"/>
                    <a:pt x="392" y="60"/>
                    <a:pt x="391" y="60"/>
                  </a:cubicBezTo>
                  <a:cubicBezTo>
                    <a:pt x="390" y="60"/>
                    <a:pt x="390" y="60"/>
                    <a:pt x="390" y="60"/>
                  </a:cubicBezTo>
                  <a:cubicBezTo>
                    <a:pt x="240" y="47"/>
                    <a:pt x="240" y="47"/>
                    <a:pt x="240" y="47"/>
                  </a:cubicBezTo>
                  <a:cubicBezTo>
                    <a:pt x="240" y="47"/>
                    <a:pt x="240" y="47"/>
                    <a:pt x="240" y="47"/>
                  </a:cubicBezTo>
                  <a:cubicBezTo>
                    <a:pt x="238" y="47"/>
                    <a:pt x="236" y="48"/>
                    <a:pt x="235" y="49"/>
                  </a:cubicBezTo>
                  <a:cubicBezTo>
                    <a:pt x="235" y="52"/>
                    <a:pt x="235" y="52"/>
                    <a:pt x="235" y="52"/>
                  </a:cubicBezTo>
                  <a:cubicBezTo>
                    <a:pt x="230" y="53"/>
                    <a:pt x="230" y="53"/>
                    <a:pt x="230" y="53"/>
                  </a:cubicBezTo>
                  <a:cubicBezTo>
                    <a:pt x="225" y="57"/>
                    <a:pt x="218" y="59"/>
                    <a:pt x="210" y="59"/>
                  </a:cubicBezTo>
                  <a:cubicBezTo>
                    <a:pt x="210" y="59"/>
                    <a:pt x="210" y="59"/>
                    <a:pt x="210" y="59"/>
                  </a:cubicBezTo>
                  <a:cubicBezTo>
                    <a:pt x="202" y="59"/>
                    <a:pt x="195" y="57"/>
                    <a:pt x="190" y="53"/>
                  </a:cubicBezTo>
                  <a:cubicBezTo>
                    <a:pt x="186" y="52"/>
                    <a:pt x="186" y="52"/>
                    <a:pt x="186" y="52"/>
                  </a:cubicBezTo>
                  <a:cubicBezTo>
                    <a:pt x="185" y="49"/>
                    <a:pt x="185" y="49"/>
                    <a:pt x="185" y="49"/>
                  </a:cubicBezTo>
                  <a:cubicBezTo>
                    <a:pt x="184" y="48"/>
                    <a:pt x="182" y="47"/>
                    <a:pt x="180" y="47"/>
                  </a:cubicBezTo>
                  <a:cubicBezTo>
                    <a:pt x="29" y="60"/>
                    <a:pt x="29" y="60"/>
                    <a:pt x="29" y="60"/>
                  </a:cubicBezTo>
                  <a:cubicBezTo>
                    <a:pt x="28" y="60"/>
                    <a:pt x="27" y="60"/>
                    <a:pt x="26" y="60"/>
                  </a:cubicBezTo>
                  <a:cubicBezTo>
                    <a:pt x="12" y="60"/>
                    <a:pt x="0" y="48"/>
                    <a:pt x="0" y="34"/>
                  </a:cubicBezTo>
                  <a:cubicBezTo>
                    <a:pt x="0" y="20"/>
                    <a:pt x="11" y="9"/>
                    <a:pt x="25" y="8"/>
                  </a:cubicBezTo>
                  <a:cubicBezTo>
                    <a:pt x="25" y="8"/>
                    <a:pt x="25" y="8"/>
                    <a:pt x="25" y="8"/>
                  </a:cubicBezTo>
                  <a:cubicBezTo>
                    <a:pt x="173" y="1"/>
                    <a:pt x="173" y="1"/>
                    <a:pt x="173" y="1"/>
                  </a:cubicBezTo>
                  <a:cubicBezTo>
                    <a:pt x="178" y="1"/>
                    <a:pt x="184" y="2"/>
                    <a:pt x="188" y="5"/>
                  </a:cubicBezTo>
                  <a:cubicBezTo>
                    <a:pt x="192" y="2"/>
                    <a:pt x="197" y="0"/>
                    <a:pt x="203" y="0"/>
                  </a:cubicBezTo>
                  <a:cubicBezTo>
                    <a:pt x="217" y="0"/>
                    <a:pt x="217" y="0"/>
                    <a:pt x="217" y="0"/>
                  </a:cubicBezTo>
                  <a:cubicBezTo>
                    <a:pt x="223" y="0"/>
                    <a:pt x="228" y="2"/>
                    <a:pt x="232" y="5"/>
                  </a:cubicBezTo>
                  <a:cubicBezTo>
                    <a:pt x="236" y="2"/>
                    <a:pt x="242" y="1"/>
                    <a:pt x="247" y="1"/>
                  </a:cubicBezTo>
                  <a:cubicBezTo>
                    <a:pt x="395" y="8"/>
                    <a:pt x="395" y="8"/>
                    <a:pt x="395" y="8"/>
                  </a:cubicBezTo>
                  <a:cubicBezTo>
                    <a:pt x="409" y="9"/>
                    <a:pt x="420" y="20"/>
                    <a:pt x="420" y="34"/>
                  </a:cubicBezTo>
                  <a:cubicBezTo>
                    <a:pt x="420" y="48"/>
                    <a:pt x="408" y="60"/>
                    <a:pt x="394" y="60"/>
                  </a:cubicBezTo>
                  <a:close/>
                  <a:moveTo>
                    <a:pt x="26" y="26"/>
                  </a:moveTo>
                  <a:cubicBezTo>
                    <a:pt x="21" y="26"/>
                    <a:pt x="18" y="30"/>
                    <a:pt x="18" y="34"/>
                  </a:cubicBezTo>
                  <a:cubicBezTo>
                    <a:pt x="18" y="38"/>
                    <a:pt x="22" y="42"/>
                    <a:pt x="26" y="42"/>
                  </a:cubicBezTo>
                  <a:cubicBezTo>
                    <a:pt x="26" y="42"/>
                    <a:pt x="26" y="42"/>
                    <a:pt x="26" y="42"/>
                  </a:cubicBezTo>
                  <a:cubicBezTo>
                    <a:pt x="27" y="42"/>
                    <a:pt x="28" y="42"/>
                    <a:pt x="28" y="42"/>
                  </a:cubicBezTo>
                  <a:cubicBezTo>
                    <a:pt x="178" y="29"/>
                    <a:pt x="178" y="29"/>
                    <a:pt x="178" y="29"/>
                  </a:cubicBezTo>
                  <a:cubicBezTo>
                    <a:pt x="179" y="29"/>
                    <a:pt x="179" y="29"/>
                    <a:pt x="180" y="29"/>
                  </a:cubicBezTo>
                  <a:cubicBezTo>
                    <a:pt x="187" y="29"/>
                    <a:pt x="194" y="32"/>
                    <a:pt x="199" y="36"/>
                  </a:cubicBezTo>
                  <a:cubicBezTo>
                    <a:pt x="200" y="36"/>
                    <a:pt x="200" y="36"/>
                    <a:pt x="200" y="36"/>
                  </a:cubicBezTo>
                  <a:cubicBezTo>
                    <a:pt x="202" y="39"/>
                    <a:pt x="202" y="39"/>
                    <a:pt x="202" y="39"/>
                  </a:cubicBezTo>
                  <a:cubicBezTo>
                    <a:pt x="202" y="40"/>
                    <a:pt x="205" y="41"/>
                    <a:pt x="210" y="41"/>
                  </a:cubicBezTo>
                  <a:cubicBezTo>
                    <a:pt x="210" y="41"/>
                    <a:pt x="210" y="41"/>
                    <a:pt x="210" y="41"/>
                  </a:cubicBezTo>
                  <a:cubicBezTo>
                    <a:pt x="215" y="41"/>
                    <a:pt x="218" y="40"/>
                    <a:pt x="218" y="39"/>
                  </a:cubicBezTo>
                  <a:cubicBezTo>
                    <a:pt x="220" y="36"/>
                    <a:pt x="220" y="36"/>
                    <a:pt x="220" y="36"/>
                  </a:cubicBezTo>
                  <a:cubicBezTo>
                    <a:pt x="221" y="36"/>
                    <a:pt x="221" y="36"/>
                    <a:pt x="221" y="36"/>
                  </a:cubicBezTo>
                  <a:cubicBezTo>
                    <a:pt x="227" y="32"/>
                    <a:pt x="235" y="29"/>
                    <a:pt x="242" y="29"/>
                  </a:cubicBezTo>
                  <a:cubicBezTo>
                    <a:pt x="392" y="42"/>
                    <a:pt x="392" y="42"/>
                    <a:pt x="392" y="42"/>
                  </a:cubicBezTo>
                  <a:cubicBezTo>
                    <a:pt x="392" y="42"/>
                    <a:pt x="393" y="42"/>
                    <a:pt x="394" y="42"/>
                  </a:cubicBezTo>
                  <a:cubicBezTo>
                    <a:pt x="398" y="42"/>
                    <a:pt x="402" y="38"/>
                    <a:pt x="402" y="34"/>
                  </a:cubicBezTo>
                  <a:cubicBezTo>
                    <a:pt x="402" y="30"/>
                    <a:pt x="399" y="26"/>
                    <a:pt x="395" y="26"/>
                  </a:cubicBezTo>
                  <a:cubicBezTo>
                    <a:pt x="394" y="26"/>
                    <a:pt x="394" y="26"/>
                    <a:pt x="394" y="26"/>
                  </a:cubicBezTo>
                  <a:cubicBezTo>
                    <a:pt x="246" y="19"/>
                    <a:pt x="246" y="19"/>
                    <a:pt x="246" y="19"/>
                  </a:cubicBezTo>
                  <a:cubicBezTo>
                    <a:pt x="246" y="19"/>
                    <a:pt x="246" y="19"/>
                    <a:pt x="246" y="19"/>
                  </a:cubicBezTo>
                  <a:cubicBezTo>
                    <a:pt x="244" y="19"/>
                    <a:pt x="243" y="20"/>
                    <a:pt x="242" y="20"/>
                  </a:cubicBezTo>
                  <a:cubicBezTo>
                    <a:pt x="239" y="27"/>
                    <a:pt x="234" y="28"/>
                    <a:pt x="231" y="28"/>
                  </a:cubicBezTo>
                  <a:cubicBezTo>
                    <a:pt x="227" y="28"/>
                    <a:pt x="223" y="25"/>
                    <a:pt x="221" y="20"/>
                  </a:cubicBezTo>
                  <a:cubicBezTo>
                    <a:pt x="220" y="19"/>
                    <a:pt x="219" y="19"/>
                    <a:pt x="217" y="19"/>
                  </a:cubicBezTo>
                  <a:cubicBezTo>
                    <a:pt x="203" y="19"/>
                    <a:pt x="203" y="19"/>
                    <a:pt x="203" y="19"/>
                  </a:cubicBezTo>
                  <a:cubicBezTo>
                    <a:pt x="201" y="19"/>
                    <a:pt x="200" y="19"/>
                    <a:pt x="199" y="20"/>
                  </a:cubicBezTo>
                  <a:cubicBezTo>
                    <a:pt x="197" y="25"/>
                    <a:pt x="193" y="28"/>
                    <a:pt x="189" y="28"/>
                  </a:cubicBezTo>
                  <a:cubicBezTo>
                    <a:pt x="186" y="28"/>
                    <a:pt x="181" y="27"/>
                    <a:pt x="178" y="20"/>
                  </a:cubicBezTo>
                  <a:cubicBezTo>
                    <a:pt x="177" y="20"/>
                    <a:pt x="176" y="19"/>
                    <a:pt x="174" y="19"/>
                  </a:cubicBezTo>
                  <a:cubicBezTo>
                    <a:pt x="26" y="26"/>
                    <a:pt x="26" y="26"/>
                    <a:pt x="26" y="26"/>
                  </a:cubicBezTo>
                  <a:cubicBezTo>
                    <a:pt x="26" y="26"/>
                    <a:pt x="26" y="26"/>
                    <a:pt x="26" y="26"/>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9" name="Freeform 89"/>
            <p:cNvSpPr/>
            <p:nvPr/>
          </p:nvSpPr>
          <p:spPr bwMode="auto">
            <a:xfrm>
              <a:off x="5354638" y="3525838"/>
              <a:ext cx="669925" cy="163513"/>
            </a:xfrm>
            <a:custGeom>
              <a:avLst/>
              <a:gdLst>
                <a:gd name="T0" fmla="*/ 169 w 177"/>
                <a:gd name="T1" fmla="*/ 37 h 43"/>
                <a:gd name="T2" fmla="*/ 168 w 177"/>
                <a:gd name="T3" fmla="*/ 36 h 43"/>
                <a:gd name="T4" fmla="*/ 92 w 177"/>
                <a:gd name="T5" fmla="*/ 1 h 43"/>
                <a:gd name="T6" fmla="*/ 75 w 177"/>
                <a:gd name="T7" fmla="*/ 0 h 43"/>
                <a:gd name="T8" fmla="*/ 18 w 177"/>
                <a:gd name="T9" fmla="*/ 15 h 43"/>
                <a:gd name="T10" fmla="*/ 3 w 177"/>
                <a:gd name="T11" fmla="*/ 29 h 43"/>
                <a:gd name="T12" fmla="*/ 1 w 177"/>
                <a:gd name="T13" fmla="*/ 39 h 43"/>
                <a:gd name="T14" fmla="*/ 9 w 177"/>
                <a:gd name="T15" fmla="*/ 43 h 43"/>
                <a:gd name="T16" fmla="*/ 177 w 177"/>
                <a:gd name="T17" fmla="*/ 43 h 43"/>
                <a:gd name="T18" fmla="*/ 169 w 177"/>
                <a:gd name="T19" fmla="*/ 37 h 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77" h="43">
                  <a:moveTo>
                    <a:pt x="169" y="37"/>
                  </a:moveTo>
                  <a:cubicBezTo>
                    <a:pt x="168" y="36"/>
                    <a:pt x="168" y="36"/>
                    <a:pt x="168" y="36"/>
                  </a:cubicBezTo>
                  <a:cubicBezTo>
                    <a:pt x="141" y="16"/>
                    <a:pt x="115" y="5"/>
                    <a:pt x="92" y="1"/>
                  </a:cubicBezTo>
                  <a:cubicBezTo>
                    <a:pt x="87" y="1"/>
                    <a:pt x="81" y="0"/>
                    <a:pt x="75" y="0"/>
                  </a:cubicBezTo>
                  <a:cubicBezTo>
                    <a:pt x="40" y="0"/>
                    <a:pt x="18" y="15"/>
                    <a:pt x="18" y="15"/>
                  </a:cubicBezTo>
                  <a:cubicBezTo>
                    <a:pt x="16" y="16"/>
                    <a:pt x="6" y="23"/>
                    <a:pt x="3" y="29"/>
                  </a:cubicBezTo>
                  <a:cubicBezTo>
                    <a:pt x="1" y="33"/>
                    <a:pt x="0" y="36"/>
                    <a:pt x="1" y="39"/>
                  </a:cubicBezTo>
                  <a:cubicBezTo>
                    <a:pt x="3" y="42"/>
                    <a:pt x="5" y="43"/>
                    <a:pt x="9" y="43"/>
                  </a:cubicBezTo>
                  <a:cubicBezTo>
                    <a:pt x="177" y="43"/>
                    <a:pt x="177" y="43"/>
                    <a:pt x="177" y="43"/>
                  </a:cubicBezTo>
                  <a:cubicBezTo>
                    <a:pt x="174" y="40"/>
                    <a:pt x="170" y="37"/>
                    <a:pt x="169" y="37"/>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10" name="Freeform 90"/>
            <p:cNvSpPr/>
            <p:nvPr/>
          </p:nvSpPr>
          <p:spPr bwMode="auto">
            <a:xfrm>
              <a:off x="6175375" y="3063876"/>
              <a:ext cx="654050" cy="571500"/>
            </a:xfrm>
            <a:custGeom>
              <a:avLst/>
              <a:gdLst>
                <a:gd name="T0" fmla="*/ 171 w 173"/>
                <a:gd name="T1" fmla="*/ 114 h 151"/>
                <a:gd name="T2" fmla="*/ 157 w 173"/>
                <a:gd name="T3" fmla="*/ 87 h 151"/>
                <a:gd name="T4" fmla="*/ 157 w 173"/>
                <a:gd name="T5" fmla="*/ 86 h 151"/>
                <a:gd name="T6" fmla="*/ 123 w 173"/>
                <a:gd name="T7" fmla="*/ 21 h 151"/>
                <a:gd name="T8" fmla="*/ 116 w 173"/>
                <a:gd name="T9" fmla="*/ 8 h 151"/>
                <a:gd name="T10" fmla="*/ 115 w 173"/>
                <a:gd name="T11" fmla="*/ 7 h 151"/>
                <a:gd name="T12" fmla="*/ 87 w 173"/>
                <a:gd name="T13" fmla="*/ 0 h 151"/>
                <a:gd name="T14" fmla="*/ 101 w 173"/>
                <a:gd name="T15" fmla="*/ 24 h 151"/>
                <a:gd name="T16" fmla="*/ 103 w 173"/>
                <a:gd name="T17" fmla="*/ 45 h 151"/>
                <a:gd name="T18" fmla="*/ 88 w 173"/>
                <a:gd name="T19" fmla="*/ 59 h 151"/>
                <a:gd name="T20" fmla="*/ 38 w 173"/>
                <a:gd name="T21" fmla="*/ 87 h 151"/>
                <a:gd name="T22" fmla="*/ 1 w 173"/>
                <a:gd name="T23" fmla="*/ 149 h 151"/>
                <a:gd name="T24" fmla="*/ 0 w 173"/>
                <a:gd name="T25" fmla="*/ 151 h 151"/>
                <a:gd name="T26" fmla="*/ 1 w 173"/>
                <a:gd name="T27" fmla="*/ 151 h 151"/>
                <a:gd name="T28" fmla="*/ 9 w 173"/>
                <a:gd name="T29" fmla="*/ 146 h 151"/>
                <a:gd name="T30" fmla="*/ 86 w 173"/>
                <a:gd name="T31" fmla="*/ 112 h 151"/>
                <a:gd name="T32" fmla="*/ 113 w 173"/>
                <a:gd name="T33" fmla="*/ 109 h 151"/>
                <a:gd name="T34" fmla="*/ 165 w 173"/>
                <a:gd name="T35" fmla="*/ 120 h 151"/>
                <a:gd name="T36" fmla="*/ 169 w 173"/>
                <a:gd name="T37" fmla="*/ 121 h 151"/>
                <a:gd name="T38" fmla="*/ 172 w 173"/>
                <a:gd name="T39" fmla="*/ 120 h 151"/>
                <a:gd name="T40" fmla="*/ 171 w 173"/>
                <a:gd name="T41" fmla="*/ 114 h 1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73" h="151">
                  <a:moveTo>
                    <a:pt x="171" y="114"/>
                  </a:moveTo>
                  <a:cubicBezTo>
                    <a:pt x="157" y="87"/>
                    <a:pt x="157" y="87"/>
                    <a:pt x="157" y="87"/>
                  </a:cubicBezTo>
                  <a:cubicBezTo>
                    <a:pt x="157" y="86"/>
                    <a:pt x="157" y="86"/>
                    <a:pt x="157" y="86"/>
                  </a:cubicBezTo>
                  <a:cubicBezTo>
                    <a:pt x="123" y="21"/>
                    <a:pt x="123" y="21"/>
                    <a:pt x="123" y="21"/>
                  </a:cubicBezTo>
                  <a:cubicBezTo>
                    <a:pt x="120" y="17"/>
                    <a:pt x="117" y="11"/>
                    <a:pt x="116" y="8"/>
                  </a:cubicBezTo>
                  <a:cubicBezTo>
                    <a:pt x="115" y="7"/>
                    <a:pt x="115" y="7"/>
                    <a:pt x="115" y="7"/>
                  </a:cubicBezTo>
                  <a:cubicBezTo>
                    <a:pt x="115" y="7"/>
                    <a:pt x="101" y="0"/>
                    <a:pt x="87" y="0"/>
                  </a:cubicBezTo>
                  <a:cubicBezTo>
                    <a:pt x="101" y="24"/>
                    <a:pt x="101" y="24"/>
                    <a:pt x="101" y="24"/>
                  </a:cubicBezTo>
                  <a:cubicBezTo>
                    <a:pt x="105" y="31"/>
                    <a:pt x="105" y="38"/>
                    <a:pt x="103" y="45"/>
                  </a:cubicBezTo>
                  <a:cubicBezTo>
                    <a:pt x="100" y="51"/>
                    <a:pt x="95" y="56"/>
                    <a:pt x="88" y="59"/>
                  </a:cubicBezTo>
                  <a:cubicBezTo>
                    <a:pt x="85" y="60"/>
                    <a:pt x="56" y="71"/>
                    <a:pt x="38" y="87"/>
                  </a:cubicBezTo>
                  <a:cubicBezTo>
                    <a:pt x="19" y="105"/>
                    <a:pt x="8" y="123"/>
                    <a:pt x="1" y="149"/>
                  </a:cubicBezTo>
                  <a:cubicBezTo>
                    <a:pt x="0" y="151"/>
                    <a:pt x="0" y="151"/>
                    <a:pt x="0" y="151"/>
                  </a:cubicBezTo>
                  <a:cubicBezTo>
                    <a:pt x="0" y="151"/>
                    <a:pt x="1" y="151"/>
                    <a:pt x="1" y="151"/>
                  </a:cubicBezTo>
                  <a:cubicBezTo>
                    <a:pt x="3" y="149"/>
                    <a:pt x="6" y="147"/>
                    <a:pt x="9" y="146"/>
                  </a:cubicBezTo>
                  <a:cubicBezTo>
                    <a:pt x="9" y="146"/>
                    <a:pt x="42" y="125"/>
                    <a:pt x="86" y="112"/>
                  </a:cubicBezTo>
                  <a:cubicBezTo>
                    <a:pt x="95" y="110"/>
                    <a:pt x="104" y="109"/>
                    <a:pt x="113" y="109"/>
                  </a:cubicBezTo>
                  <a:cubicBezTo>
                    <a:pt x="141" y="109"/>
                    <a:pt x="165" y="120"/>
                    <a:pt x="165" y="120"/>
                  </a:cubicBezTo>
                  <a:cubicBezTo>
                    <a:pt x="167" y="121"/>
                    <a:pt x="168" y="121"/>
                    <a:pt x="169" y="121"/>
                  </a:cubicBezTo>
                  <a:cubicBezTo>
                    <a:pt x="171" y="121"/>
                    <a:pt x="172" y="120"/>
                    <a:pt x="172" y="120"/>
                  </a:cubicBezTo>
                  <a:cubicBezTo>
                    <a:pt x="173" y="118"/>
                    <a:pt x="172" y="116"/>
                    <a:pt x="171" y="114"/>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grpSp>
      <p:sp>
        <p:nvSpPr>
          <p:cNvPr id="12293" name="文本框 11"/>
          <p:cNvSpPr txBox="1"/>
          <p:nvPr/>
        </p:nvSpPr>
        <p:spPr>
          <a:xfrm>
            <a:off x="1243013" y="1130300"/>
            <a:ext cx="2976880" cy="398780"/>
          </a:xfrm>
          <a:prstGeom prst="rect">
            <a:avLst/>
          </a:prstGeom>
          <a:noFill/>
          <a:ln w="9525">
            <a:noFill/>
          </a:ln>
        </p:spPr>
        <p:txBody>
          <a:bodyPr wrap="none" anchor="t">
            <a:spAutoFit/>
          </a:bodyPr>
          <a:lstStyle/>
          <a:p>
            <a:pPr algn="l"/>
            <a:r>
              <a:rPr lang="zh-CN" altLang="en-US" sz="2000" dirty="0">
                <a:solidFill>
                  <a:schemeClr val="bg1"/>
                </a:solidFill>
                <a:latin typeface="Arial" panose="020B0604020202020204" pitchFamily="34" charset="0"/>
                <a:ea typeface="微软雅黑" panose="020B0503020204020204" charset="-122"/>
              </a:rPr>
              <a:t>一、《通知》背景和依据</a:t>
            </a:r>
          </a:p>
        </p:txBody>
      </p:sp>
      <p:pic>
        <p:nvPicPr>
          <p:cNvPr id="12294" name="图片 12"/>
          <p:cNvPicPr>
            <a:picLocks noChangeAspect="1"/>
          </p:cNvPicPr>
          <p:nvPr/>
        </p:nvPicPr>
        <p:blipFill>
          <a:blip r:embed="rId2"/>
          <a:stretch>
            <a:fillRect/>
          </a:stretch>
        </p:blipFill>
        <p:spPr>
          <a:xfrm>
            <a:off x="4745038" y="5599113"/>
            <a:ext cx="4398962" cy="1243012"/>
          </a:xfrm>
          <a:prstGeom prst="rect">
            <a:avLst/>
          </a:prstGeom>
          <a:noFill/>
          <a:ln w="9525">
            <a:noFill/>
          </a:ln>
        </p:spPr>
      </p:pic>
      <p:sp>
        <p:nvSpPr>
          <p:cNvPr id="17" name="矩形 16"/>
          <p:cNvSpPr/>
          <p:nvPr/>
        </p:nvSpPr>
        <p:spPr>
          <a:xfrm>
            <a:off x="1243330" y="2018030"/>
            <a:ext cx="7456805" cy="3092450"/>
          </a:xfrm>
          <a:prstGeom prst="rect">
            <a:avLst/>
          </a:prstGeom>
          <a:noFill/>
          <a:ln>
            <a:solidFill>
              <a:srgbClr val="4B649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sp>
        <p:nvSpPr>
          <p:cNvPr id="18" name="矩形 17"/>
          <p:cNvSpPr/>
          <p:nvPr/>
        </p:nvSpPr>
        <p:spPr>
          <a:xfrm>
            <a:off x="8582025" y="1803400"/>
            <a:ext cx="257175" cy="300038"/>
          </a:xfrm>
          <a:prstGeom prst="rect">
            <a:avLst/>
          </a:prstGeom>
          <a:solidFill>
            <a:srgbClr val="4B649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sp>
        <p:nvSpPr>
          <p:cNvPr id="15" name="矩形 17"/>
          <p:cNvSpPr/>
          <p:nvPr/>
        </p:nvSpPr>
        <p:spPr>
          <a:xfrm>
            <a:off x="8582025" y="4888548"/>
            <a:ext cx="257175" cy="300038"/>
          </a:xfrm>
          <a:prstGeom prst="rect">
            <a:avLst/>
          </a:prstGeom>
          <a:solidFill>
            <a:srgbClr val="4B649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sp>
        <p:nvSpPr>
          <p:cNvPr id="14" name="文本框 13"/>
          <p:cNvSpPr txBox="1"/>
          <p:nvPr/>
        </p:nvSpPr>
        <p:spPr>
          <a:xfrm>
            <a:off x="1344930" y="2190115"/>
            <a:ext cx="7254240" cy="2374946"/>
          </a:xfrm>
          <a:prstGeom prst="rect">
            <a:avLst/>
          </a:prstGeom>
          <a:noFill/>
        </p:spPr>
        <p:txBody>
          <a:bodyPr wrap="square" rtlCol="0" anchor="t">
            <a:spAutoFit/>
          </a:bodyPr>
          <a:lstStyle/>
          <a:p>
            <a:pPr algn="just">
              <a:lnSpc>
                <a:spcPct val="120000"/>
              </a:lnSpc>
            </a:pPr>
            <a:r>
              <a:rPr lang="zh-CN" altLang="en-US" dirty="0">
                <a:latin typeface="Heiti SC Medium" pitchFamily="2" charset="-128"/>
                <a:ea typeface="Heiti SC Medium" pitchFamily="2" charset="-128"/>
              </a:rPr>
              <a:t>根据省自然资源厅</a:t>
            </a:r>
            <a:r>
              <a:rPr lang="en-US" altLang="zh-CN" dirty="0">
                <a:latin typeface="Heiti SC Medium" pitchFamily="2" charset="-128"/>
                <a:ea typeface="Heiti SC Medium" pitchFamily="2" charset="-128"/>
              </a:rPr>
              <a:t>《</a:t>
            </a:r>
            <a:r>
              <a:rPr lang="zh-CN" altLang="en-US" dirty="0">
                <a:latin typeface="Heiti SC Medium" pitchFamily="2" charset="-128"/>
                <a:ea typeface="Heiti SC Medium" pitchFamily="2" charset="-128"/>
              </a:rPr>
              <a:t>转发自然资源部关于以“多规合一”为基础 推进规划用地“多审合一、多证合一”改革的通知</a:t>
            </a:r>
            <a:r>
              <a:rPr lang="en-US" altLang="zh-CN" dirty="0">
                <a:latin typeface="Heiti SC Medium" pitchFamily="2" charset="-128"/>
                <a:ea typeface="Heiti SC Medium" pitchFamily="2" charset="-128"/>
              </a:rPr>
              <a:t>》</a:t>
            </a:r>
            <a:r>
              <a:rPr lang="zh-CN" altLang="en-US" dirty="0">
                <a:latin typeface="Heiti SC Medium" pitchFamily="2" charset="-128"/>
                <a:ea typeface="Heiti SC Medium" pitchFamily="2" charset="-128"/>
              </a:rPr>
              <a:t>（辽自然资办发</a:t>
            </a:r>
            <a:r>
              <a:rPr lang="en-US" altLang="zh-CN" dirty="0">
                <a:latin typeface="Heiti SC Medium" pitchFamily="2" charset="-128"/>
                <a:ea typeface="Heiti SC Medium" pitchFamily="2" charset="-128"/>
              </a:rPr>
              <a:t>〔2019〕105 </a:t>
            </a:r>
            <a:r>
              <a:rPr lang="zh-CN" altLang="en-US" dirty="0">
                <a:latin typeface="Heiti SC Medium" pitchFamily="2" charset="-128"/>
                <a:ea typeface="Heiti SC Medium" pitchFamily="2" charset="-128"/>
              </a:rPr>
              <a:t>号），落实“合并规划选址与用地预审”、“合并建设用地规划许可与用地批准”及“简化报件审批材料”等工作，推进“多审合一、多证合一”改革，促进政府职能转变，深化“放管服”改革和优化营商环境。特出台此文件，规范用地预审与选址意见书核发及建设用地规划许可证与供地手续合并办理工作。</a:t>
            </a:r>
            <a:endParaRPr dirty="0">
              <a:latin typeface="Heiti SC Medium" pitchFamily="2" charset="-128"/>
              <a:ea typeface="Heiti SC Medium" pitchFamily="2" charset="-128"/>
              <a:cs typeface="黑体" panose="02010609060101010101" pitchFamily="49" charset="-122"/>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任意多边形 10"/>
          <p:cNvSpPr/>
          <p:nvPr/>
        </p:nvSpPr>
        <p:spPr>
          <a:xfrm rot="5400000">
            <a:off x="1781810" y="-793750"/>
            <a:ext cx="685800" cy="4248785"/>
          </a:xfrm>
          <a:custGeom>
            <a:avLst/>
            <a:gdLst/>
            <a:ahLst/>
            <a:cxnLst>
              <a:cxn ang="0">
                <a:pos x="0" y="3676833"/>
              </a:cxn>
              <a:cxn ang="0">
                <a:pos x="0" y="196249"/>
              </a:cxn>
              <a:cxn ang="0">
                <a:pos x="6" y="196249"/>
              </a:cxn>
              <a:cxn ang="0">
                <a:pos x="422032" y="0"/>
              </a:cxn>
              <a:cxn ang="0">
                <a:pos x="844058" y="196249"/>
              </a:cxn>
              <a:cxn ang="0">
                <a:pos x="844055" y="196249"/>
              </a:cxn>
              <a:cxn ang="0">
                <a:pos x="844055" y="3676833"/>
              </a:cxn>
            </a:cxnLst>
            <a:rect l="0" t="0" r="0" b="0"/>
            <a:pathLst>
              <a:path w="990604" h="5956738">
                <a:moveTo>
                  <a:pt x="0" y="5956738"/>
                </a:moveTo>
                <a:lnTo>
                  <a:pt x="0" y="317938"/>
                </a:lnTo>
                <a:lnTo>
                  <a:pt x="6" y="317938"/>
                </a:lnTo>
                <a:lnTo>
                  <a:pt x="495305" y="0"/>
                </a:lnTo>
                <a:lnTo>
                  <a:pt x="990604" y="317938"/>
                </a:lnTo>
                <a:lnTo>
                  <a:pt x="990601" y="317938"/>
                </a:lnTo>
                <a:lnTo>
                  <a:pt x="990601" y="5956738"/>
                </a:lnTo>
                <a:lnTo>
                  <a:pt x="0" y="5956738"/>
                </a:lnTo>
                <a:close/>
              </a:path>
            </a:pathLst>
          </a:custGeom>
          <a:solidFill>
            <a:srgbClr val="4B649F"/>
          </a:solidFill>
          <a:ln w="12700">
            <a:noFill/>
          </a:ln>
        </p:spPr>
        <p:txBody>
          <a:bodyPr/>
          <a:lstStyle/>
          <a:p>
            <a:endParaRPr lang="zh-CN" altLang="en-US"/>
          </a:p>
        </p:txBody>
      </p:sp>
      <p:sp>
        <p:nvSpPr>
          <p:cNvPr id="2" name="椭圆 1"/>
          <p:cNvSpPr/>
          <p:nvPr/>
        </p:nvSpPr>
        <p:spPr>
          <a:xfrm>
            <a:off x="242888" y="839788"/>
            <a:ext cx="1000125" cy="1000125"/>
          </a:xfrm>
          <a:prstGeom prst="ellipse">
            <a:avLst/>
          </a:prstGeom>
          <a:solidFill>
            <a:schemeClr val="bg1"/>
          </a:solidFill>
          <a:ln w="38100">
            <a:solidFill>
              <a:srgbClr val="4B649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grpSp>
        <p:nvGrpSpPr>
          <p:cNvPr id="3" name="组合 2"/>
          <p:cNvGrpSpPr/>
          <p:nvPr/>
        </p:nvGrpSpPr>
        <p:grpSpPr>
          <a:xfrm>
            <a:off x="356718" y="1071505"/>
            <a:ext cx="772463" cy="514462"/>
            <a:chOff x="5302250" y="2903538"/>
            <a:chExt cx="1587500" cy="1057276"/>
          </a:xfrm>
          <a:solidFill>
            <a:srgbClr val="4B649F"/>
          </a:solidFill>
        </p:grpSpPr>
        <p:sp>
          <p:nvSpPr>
            <p:cNvPr id="4" name="Freeform 84"/>
            <p:cNvSpPr/>
            <p:nvPr/>
          </p:nvSpPr>
          <p:spPr bwMode="auto">
            <a:xfrm>
              <a:off x="5362575" y="3040063"/>
              <a:ext cx="706438" cy="614363"/>
            </a:xfrm>
            <a:custGeom>
              <a:avLst/>
              <a:gdLst>
                <a:gd name="T0" fmla="*/ 181 w 187"/>
                <a:gd name="T1" fmla="*/ 49 h 162"/>
                <a:gd name="T2" fmla="*/ 187 w 187"/>
                <a:gd name="T3" fmla="*/ 66 h 162"/>
                <a:gd name="T4" fmla="*/ 187 w 187"/>
                <a:gd name="T5" fmla="*/ 162 h 162"/>
                <a:gd name="T6" fmla="*/ 176 w 187"/>
                <a:gd name="T7" fmla="*/ 153 h 162"/>
                <a:gd name="T8" fmla="*/ 92 w 187"/>
                <a:gd name="T9" fmla="*/ 115 h 162"/>
                <a:gd name="T10" fmla="*/ 73 w 187"/>
                <a:gd name="T11" fmla="*/ 114 h 162"/>
                <a:gd name="T12" fmla="*/ 8 w 187"/>
                <a:gd name="T13" fmla="*/ 131 h 162"/>
                <a:gd name="T14" fmla="*/ 1 w 187"/>
                <a:gd name="T15" fmla="*/ 131 h 162"/>
                <a:gd name="T16" fmla="*/ 2 w 187"/>
                <a:gd name="T17" fmla="*/ 126 h 162"/>
                <a:gd name="T18" fmla="*/ 26 w 187"/>
                <a:gd name="T19" fmla="*/ 70 h 162"/>
                <a:gd name="T20" fmla="*/ 48 w 187"/>
                <a:gd name="T21" fmla="*/ 20 h 162"/>
                <a:gd name="T22" fmla="*/ 53 w 187"/>
                <a:gd name="T23" fmla="*/ 13 h 162"/>
                <a:gd name="T24" fmla="*/ 62 w 187"/>
                <a:gd name="T25" fmla="*/ 9 h 162"/>
                <a:gd name="T26" fmla="*/ 130 w 187"/>
                <a:gd name="T27" fmla="*/ 11 h 162"/>
                <a:gd name="T28" fmla="*/ 181 w 187"/>
                <a:gd name="T29" fmla="*/ 49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87" h="162">
                  <a:moveTo>
                    <a:pt x="181" y="49"/>
                  </a:moveTo>
                  <a:cubicBezTo>
                    <a:pt x="184" y="54"/>
                    <a:pt x="187" y="60"/>
                    <a:pt x="187" y="66"/>
                  </a:cubicBezTo>
                  <a:cubicBezTo>
                    <a:pt x="187" y="162"/>
                    <a:pt x="187" y="162"/>
                    <a:pt x="187" y="162"/>
                  </a:cubicBezTo>
                  <a:cubicBezTo>
                    <a:pt x="187" y="162"/>
                    <a:pt x="178" y="154"/>
                    <a:pt x="176" y="153"/>
                  </a:cubicBezTo>
                  <a:cubicBezTo>
                    <a:pt x="168" y="148"/>
                    <a:pt x="133" y="120"/>
                    <a:pt x="92" y="115"/>
                  </a:cubicBezTo>
                  <a:cubicBezTo>
                    <a:pt x="86" y="114"/>
                    <a:pt x="79" y="114"/>
                    <a:pt x="73" y="114"/>
                  </a:cubicBezTo>
                  <a:cubicBezTo>
                    <a:pt x="32" y="114"/>
                    <a:pt x="8" y="131"/>
                    <a:pt x="8" y="131"/>
                  </a:cubicBezTo>
                  <a:cubicBezTo>
                    <a:pt x="5" y="133"/>
                    <a:pt x="2" y="133"/>
                    <a:pt x="1" y="131"/>
                  </a:cubicBezTo>
                  <a:cubicBezTo>
                    <a:pt x="0" y="130"/>
                    <a:pt x="1" y="128"/>
                    <a:pt x="2" y="126"/>
                  </a:cubicBezTo>
                  <a:cubicBezTo>
                    <a:pt x="26" y="70"/>
                    <a:pt x="26" y="70"/>
                    <a:pt x="26" y="70"/>
                  </a:cubicBezTo>
                  <a:cubicBezTo>
                    <a:pt x="48" y="20"/>
                    <a:pt x="48" y="20"/>
                    <a:pt x="48" y="20"/>
                  </a:cubicBezTo>
                  <a:cubicBezTo>
                    <a:pt x="49" y="18"/>
                    <a:pt x="51" y="15"/>
                    <a:pt x="53" y="13"/>
                  </a:cubicBezTo>
                  <a:cubicBezTo>
                    <a:pt x="55" y="11"/>
                    <a:pt x="59" y="10"/>
                    <a:pt x="62" y="9"/>
                  </a:cubicBezTo>
                  <a:cubicBezTo>
                    <a:pt x="65" y="9"/>
                    <a:pt x="98" y="0"/>
                    <a:pt x="130" y="11"/>
                  </a:cubicBezTo>
                  <a:cubicBezTo>
                    <a:pt x="163" y="22"/>
                    <a:pt x="179" y="45"/>
                    <a:pt x="181" y="49"/>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5" name="Freeform 85"/>
            <p:cNvSpPr/>
            <p:nvPr/>
          </p:nvSpPr>
          <p:spPr bwMode="auto">
            <a:xfrm>
              <a:off x="6115050" y="2903538"/>
              <a:ext cx="400050" cy="747713"/>
            </a:xfrm>
            <a:custGeom>
              <a:avLst/>
              <a:gdLst>
                <a:gd name="T0" fmla="*/ 44 w 106"/>
                <a:gd name="T1" fmla="*/ 119 h 197"/>
                <a:gd name="T2" fmla="*/ 3 w 106"/>
                <a:gd name="T3" fmla="*/ 187 h 197"/>
                <a:gd name="T4" fmla="*/ 0 w 106"/>
                <a:gd name="T5" fmla="*/ 197 h 197"/>
                <a:gd name="T6" fmla="*/ 0 w 106"/>
                <a:gd name="T7" fmla="*/ 83 h 197"/>
                <a:gd name="T8" fmla="*/ 1 w 106"/>
                <a:gd name="T9" fmla="*/ 64 h 197"/>
                <a:gd name="T10" fmla="*/ 16 w 106"/>
                <a:gd name="T11" fmla="*/ 29 h 197"/>
                <a:gd name="T12" fmla="*/ 49 w 106"/>
                <a:gd name="T13" fmla="*/ 1 h 197"/>
                <a:gd name="T14" fmla="*/ 54 w 106"/>
                <a:gd name="T15" fmla="*/ 0 h 197"/>
                <a:gd name="T16" fmla="*/ 64 w 106"/>
                <a:gd name="T17" fmla="*/ 6 h 197"/>
                <a:gd name="T18" fmla="*/ 85 w 106"/>
                <a:gd name="T19" fmla="*/ 42 h 197"/>
                <a:gd name="T20" fmla="*/ 86 w 106"/>
                <a:gd name="T21" fmla="*/ 42 h 197"/>
                <a:gd name="T22" fmla="*/ 104 w 106"/>
                <a:gd name="T23" fmla="*/ 74 h 197"/>
                <a:gd name="T24" fmla="*/ 105 w 106"/>
                <a:gd name="T25" fmla="*/ 82 h 197"/>
                <a:gd name="T26" fmla="*/ 99 w 106"/>
                <a:gd name="T27" fmla="*/ 87 h 197"/>
                <a:gd name="T28" fmla="*/ 44 w 106"/>
                <a:gd name="T29" fmla="*/ 119 h 1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06" h="197">
                  <a:moveTo>
                    <a:pt x="44" y="119"/>
                  </a:moveTo>
                  <a:cubicBezTo>
                    <a:pt x="25" y="137"/>
                    <a:pt x="12" y="156"/>
                    <a:pt x="3" y="187"/>
                  </a:cubicBezTo>
                  <a:cubicBezTo>
                    <a:pt x="0" y="197"/>
                    <a:pt x="0" y="197"/>
                    <a:pt x="0" y="197"/>
                  </a:cubicBezTo>
                  <a:cubicBezTo>
                    <a:pt x="0" y="83"/>
                    <a:pt x="0" y="83"/>
                    <a:pt x="0" y="83"/>
                  </a:cubicBezTo>
                  <a:cubicBezTo>
                    <a:pt x="0" y="77"/>
                    <a:pt x="0" y="69"/>
                    <a:pt x="1" y="64"/>
                  </a:cubicBezTo>
                  <a:cubicBezTo>
                    <a:pt x="1" y="63"/>
                    <a:pt x="3" y="47"/>
                    <a:pt x="16" y="29"/>
                  </a:cubicBezTo>
                  <a:cubicBezTo>
                    <a:pt x="30" y="11"/>
                    <a:pt x="48" y="1"/>
                    <a:pt x="49" y="1"/>
                  </a:cubicBezTo>
                  <a:cubicBezTo>
                    <a:pt x="51" y="0"/>
                    <a:pt x="52" y="0"/>
                    <a:pt x="54" y="0"/>
                  </a:cubicBezTo>
                  <a:cubicBezTo>
                    <a:pt x="58" y="0"/>
                    <a:pt x="62" y="2"/>
                    <a:pt x="64" y="6"/>
                  </a:cubicBezTo>
                  <a:cubicBezTo>
                    <a:pt x="85" y="42"/>
                    <a:pt x="85" y="42"/>
                    <a:pt x="85" y="42"/>
                  </a:cubicBezTo>
                  <a:cubicBezTo>
                    <a:pt x="86" y="42"/>
                    <a:pt x="86" y="42"/>
                    <a:pt x="86" y="42"/>
                  </a:cubicBezTo>
                  <a:cubicBezTo>
                    <a:pt x="104" y="74"/>
                    <a:pt x="104" y="74"/>
                    <a:pt x="104" y="74"/>
                  </a:cubicBezTo>
                  <a:cubicBezTo>
                    <a:pt x="106" y="76"/>
                    <a:pt x="106" y="79"/>
                    <a:pt x="105" y="82"/>
                  </a:cubicBezTo>
                  <a:cubicBezTo>
                    <a:pt x="104" y="84"/>
                    <a:pt x="102" y="86"/>
                    <a:pt x="99" y="87"/>
                  </a:cubicBezTo>
                  <a:cubicBezTo>
                    <a:pt x="99" y="87"/>
                    <a:pt x="66" y="99"/>
                    <a:pt x="44" y="119"/>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6" name="Freeform 86"/>
            <p:cNvSpPr/>
            <p:nvPr/>
          </p:nvSpPr>
          <p:spPr bwMode="auto">
            <a:xfrm>
              <a:off x="6194425" y="3529013"/>
              <a:ext cx="642938" cy="160338"/>
            </a:xfrm>
            <a:custGeom>
              <a:avLst/>
              <a:gdLst>
                <a:gd name="T0" fmla="*/ 155 w 170"/>
                <a:gd name="T1" fmla="*/ 11 h 42"/>
                <a:gd name="T2" fmla="*/ 154 w 170"/>
                <a:gd name="T3" fmla="*/ 10 h 42"/>
                <a:gd name="T4" fmla="*/ 153 w 170"/>
                <a:gd name="T5" fmla="*/ 10 h 42"/>
                <a:gd name="T6" fmla="*/ 108 w 170"/>
                <a:gd name="T7" fmla="*/ 0 h 42"/>
                <a:gd name="T8" fmla="*/ 85 w 170"/>
                <a:gd name="T9" fmla="*/ 3 h 42"/>
                <a:gd name="T10" fmla="*/ 11 w 170"/>
                <a:gd name="T11" fmla="*/ 35 h 42"/>
                <a:gd name="T12" fmla="*/ 11 w 170"/>
                <a:gd name="T13" fmla="*/ 36 h 42"/>
                <a:gd name="T14" fmla="*/ 7 w 170"/>
                <a:gd name="T15" fmla="*/ 38 h 42"/>
                <a:gd name="T16" fmla="*/ 3 w 170"/>
                <a:gd name="T17" fmla="*/ 40 h 42"/>
                <a:gd name="T18" fmla="*/ 1 w 170"/>
                <a:gd name="T19" fmla="*/ 42 h 42"/>
                <a:gd name="T20" fmla="*/ 0 w 170"/>
                <a:gd name="T21" fmla="*/ 42 h 42"/>
                <a:gd name="T22" fmla="*/ 161 w 170"/>
                <a:gd name="T23" fmla="*/ 42 h 42"/>
                <a:gd name="T24" fmla="*/ 169 w 170"/>
                <a:gd name="T25" fmla="*/ 38 h 42"/>
                <a:gd name="T26" fmla="*/ 167 w 170"/>
                <a:gd name="T27" fmla="*/ 28 h 42"/>
                <a:gd name="T28" fmla="*/ 155 w 170"/>
                <a:gd name="T29" fmla="*/ 11 h 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70" h="42">
                  <a:moveTo>
                    <a:pt x="155" y="11"/>
                  </a:moveTo>
                  <a:cubicBezTo>
                    <a:pt x="155" y="11"/>
                    <a:pt x="154" y="10"/>
                    <a:pt x="154" y="10"/>
                  </a:cubicBezTo>
                  <a:cubicBezTo>
                    <a:pt x="153" y="10"/>
                    <a:pt x="153" y="10"/>
                    <a:pt x="153" y="10"/>
                  </a:cubicBezTo>
                  <a:cubicBezTo>
                    <a:pt x="152" y="9"/>
                    <a:pt x="132" y="0"/>
                    <a:pt x="108" y="0"/>
                  </a:cubicBezTo>
                  <a:cubicBezTo>
                    <a:pt x="100" y="0"/>
                    <a:pt x="92" y="1"/>
                    <a:pt x="85" y="3"/>
                  </a:cubicBezTo>
                  <a:cubicBezTo>
                    <a:pt x="46" y="15"/>
                    <a:pt x="15" y="33"/>
                    <a:pt x="11" y="35"/>
                  </a:cubicBezTo>
                  <a:cubicBezTo>
                    <a:pt x="11" y="36"/>
                    <a:pt x="11" y="36"/>
                    <a:pt x="11" y="36"/>
                  </a:cubicBezTo>
                  <a:cubicBezTo>
                    <a:pt x="10" y="36"/>
                    <a:pt x="9" y="37"/>
                    <a:pt x="7" y="38"/>
                  </a:cubicBezTo>
                  <a:cubicBezTo>
                    <a:pt x="6" y="39"/>
                    <a:pt x="4" y="40"/>
                    <a:pt x="3" y="40"/>
                  </a:cubicBezTo>
                  <a:cubicBezTo>
                    <a:pt x="2" y="41"/>
                    <a:pt x="2" y="41"/>
                    <a:pt x="1" y="42"/>
                  </a:cubicBezTo>
                  <a:cubicBezTo>
                    <a:pt x="0" y="42"/>
                    <a:pt x="0" y="42"/>
                    <a:pt x="0" y="42"/>
                  </a:cubicBezTo>
                  <a:cubicBezTo>
                    <a:pt x="161" y="42"/>
                    <a:pt x="161" y="42"/>
                    <a:pt x="161" y="42"/>
                  </a:cubicBezTo>
                  <a:cubicBezTo>
                    <a:pt x="165" y="42"/>
                    <a:pt x="167" y="41"/>
                    <a:pt x="169" y="38"/>
                  </a:cubicBezTo>
                  <a:cubicBezTo>
                    <a:pt x="170" y="35"/>
                    <a:pt x="169" y="32"/>
                    <a:pt x="167" y="28"/>
                  </a:cubicBezTo>
                  <a:cubicBezTo>
                    <a:pt x="167" y="28"/>
                    <a:pt x="162" y="20"/>
                    <a:pt x="155" y="11"/>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7" name="Freeform 87"/>
            <p:cNvSpPr/>
            <p:nvPr/>
          </p:nvSpPr>
          <p:spPr bwMode="auto">
            <a:xfrm>
              <a:off x="5335588" y="3771901"/>
              <a:ext cx="1520825" cy="155575"/>
            </a:xfrm>
            <a:custGeom>
              <a:avLst/>
              <a:gdLst>
                <a:gd name="T0" fmla="*/ 402 w 402"/>
                <a:gd name="T1" fmla="*/ 24 h 41"/>
                <a:gd name="T2" fmla="*/ 385 w 402"/>
                <a:gd name="T3" fmla="*/ 41 h 41"/>
                <a:gd name="T4" fmla="*/ 382 w 402"/>
                <a:gd name="T5" fmla="*/ 41 h 41"/>
                <a:gd name="T6" fmla="*/ 232 w 402"/>
                <a:gd name="T7" fmla="*/ 28 h 41"/>
                <a:gd name="T8" fmla="*/ 217 w 402"/>
                <a:gd name="T9" fmla="*/ 34 h 41"/>
                <a:gd name="T10" fmla="*/ 216 w 402"/>
                <a:gd name="T11" fmla="*/ 35 h 41"/>
                <a:gd name="T12" fmla="*/ 201 w 402"/>
                <a:gd name="T13" fmla="*/ 40 h 41"/>
                <a:gd name="T14" fmla="*/ 201 w 402"/>
                <a:gd name="T15" fmla="*/ 40 h 41"/>
                <a:gd name="T16" fmla="*/ 186 w 402"/>
                <a:gd name="T17" fmla="*/ 35 h 41"/>
                <a:gd name="T18" fmla="*/ 185 w 402"/>
                <a:gd name="T19" fmla="*/ 34 h 41"/>
                <a:gd name="T20" fmla="*/ 170 w 402"/>
                <a:gd name="T21" fmla="*/ 28 h 41"/>
                <a:gd name="T22" fmla="*/ 20 w 402"/>
                <a:gd name="T23" fmla="*/ 41 h 41"/>
                <a:gd name="T24" fmla="*/ 17 w 402"/>
                <a:gd name="T25" fmla="*/ 41 h 41"/>
                <a:gd name="T26" fmla="*/ 0 w 402"/>
                <a:gd name="T27" fmla="*/ 24 h 41"/>
                <a:gd name="T28" fmla="*/ 16 w 402"/>
                <a:gd name="T29" fmla="*/ 7 h 41"/>
                <a:gd name="T30" fmla="*/ 17 w 402"/>
                <a:gd name="T31" fmla="*/ 7 h 41"/>
                <a:gd name="T32" fmla="*/ 164 w 402"/>
                <a:gd name="T33" fmla="*/ 0 h 41"/>
                <a:gd name="T34" fmla="*/ 177 w 402"/>
                <a:gd name="T35" fmla="*/ 6 h 41"/>
                <a:gd name="T36" fmla="*/ 182 w 402"/>
                <a:gd name="T37" fmla="*/ 6 h 41"/>
                <a:gd name="T38" fmla="*/ 194 w 402"/>
                <a:gd name="T39" fmla="*/ 0 h 41"/>
                <a:gd name="T40" fmla="*/ 208 w 402"/>
                <a:gd name="T41" fmla="*/ 0 h 41"/>
                <a:gd name="T42" fmla="*/ 220 w 402"/>
                <a:gd name="T43" fmla="*/ 6 h 41"/>
                <a:gd name="T44" fmla="*/ 225 w 402"/>
                <a:gd name="T45" fmla="*/ 6 h 41"/>
                <a:gd name="T46" fmla="*/ 238 w 402"/>
                <a:gd name="T47" fmla="*/ 0 h 41"/>
                <a:gd name="T48" fmla="*/ 385 w 402"/>
                <a:gd name="T49" fmla="*/ 7 h 41"/>
                <a:gd name="T50" fmla="*/ 386 w 402"/>
                <a:gd name="T51" fmla="*/ 7 h 41"/>
                <a:gd name="T52" fmla="*/ 402 w 402"/>
                <a:gd name="T53" fmla="*/ 24 h 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402" h="41">
                  <a:moveTo>
                    <a:pt x="402" y="24"/>
                  </a:moveTo>
                  <a:cubicBezTo>
                    <a:pt x="402" y="33"/>
                    <a:pt x="394" y="41"/>
                    <a:pt x="385" y="41"/>
                  </a:cubicBezTo>
                  <a:cubicBezTo>
                    <a:pt x="384" y="41"/>
                    <a:pt x="383" y="41"/>
                    <a:pt x="382" y="41"/>
                  </a:cubicBezTo>
                  <a:cubicBezTo>
                    <a:pt x="232" y="28"/>
                    <a:pt x="232" y="28"/>
                    <a:pt x="232" y="28"/>
                  </a:cubicBezTo>
                  <a:cubicBezTo>
                    <a:pt x="227" y="28"/>
                    <a:pt x="220" y="31"/>
                    <a:pt x="217" y="34"/>
                  </a:cubicBezTo>
                  <a:cubicBezTo>
                    <a:pt x="217" y="34"/>
                    <a:pt x="217" y="34"/>
                    <a:pt x="216" y="35"/>
                  </a:cubicBezTo>
                  <a:cubicBezTo>
                    <a:pt x="214" y="38"/>
                    <a:pt x="208" y="40"/>
                    <a:pt x="201" y="40"/>
                  </a:cubicBezTo>
                  <a:cubicBezTo>
                    <a:pt x="201" y="40"/>
                    <a:pt x="201" y="40"/>
                    <a:pt x="201" y="40"/>
                  </a:cubicBezTo>
                  <a:cubicBezTo>
                    <a:pt x="194" y="40"/>
                    <a:pt x="188" y="38"/>
                    <a:pt x="186" y="35"/>
                  </a:cubicBezTo>
                  <a:cubicBezTo>
                    <a:pt x="185" y="34"/>
                    <a:pt x="185" y="34"/>
                    <a:pt x="185" y="34"/>
                  </a:cubicBezTo>
                  <a:cubicBezTo>
                    <a:pt x="182" y="31"/>
                    <a:pt x="175" y="28"/>
                    <a:pt x="170" y="28"/>
                  </a:cubicBezTo>
                  <a:cubicBezTo>
                    <a:pt x="20" y="41"/>
                    <a:pt x="20" y="41"/>
                    <a:pt x="20" y="41"/>
                  </a:cubicBezTo>
                  <a:cubicBezTo>
                    <a:pt x="19" y="41"/>
                    <a:pt x="18" y="41"/>
                    <a:pt x="17" y="41"/>
                  </a:cubicBezTo>
                  <a:cubicBezTo>
                    <a:pt x="8" y="41"/>
                    <a:pt x="0" y="33"/>
                    <a:pt x="0" y="24"/>
                  </a:cubicBezTo>
                  <a:cubicBezTo>
                    <a:pt x="0" y="15"/>
                    <a:pt x="7" y="8"/>
                    <a:pt x="16" y="7"/>
                  </a:cubicBezTo>
                  <a:cubicBezTo>
                    <a:pt x="16" y="7"/>
                    <a:pt x="16" y="7"/>
                    <a:pt x="17" y="7"/>
                  </a:cubicBezTo>
                  <a:cubicBezTo>
                    <a:pt x="164" y="0"/>
                    <a:pt x="164" y="0"/>
                    <a:pt x="164" y="0"/>
                  </a:cubicBezTo>
                  <a:cubicBezTo>
                    <a:pt x="169" y="0"/>
                    <a:pt x="175" y="2"/>
                    <a:pt x="177" y="6"/>
                  </a:cubicBezTo>
                  <a:cubicBezTo>
                    <a:pt x="178" y="10"/>
                    <a:pt x="181" y="10"/>
                    <a:pt x="182" y="6"/>
                  </a:cubicBezTo>
                  <a:cubicBezTo>
                    <a:pt x="183" y="2"/>
                    <a:pt x="189" y="0"/>
                    <a:pt x="194" y="0"/>
                  </a:cubicBezTo>
                  <a:cubicBezTo>
                    <a:pt x="208" y="0"/>
                    <a:pt x="208" y="0"/>
                    <a:pt x="208" y="0"/>
                  </a:cubicBezTo>
                  <a:cubicBezTo>
                    <a:pt x="213" y="0"/>
                    <a:pt x="219" y="2"/>
                    <a:pt x="220" y="6"/>
                  </a:cubicBezTo>
                  <a:cubicBezTo>
                    <a:pt x="221" y="10"/>
                    <a:pt x="224" y="10"/>
                    <a:pt x="225" y="6"/>
                  </a:cubicBezTo>
                  <a:cubicBezTo>
                    <a:pt x="227" y="2"/>
                    <a:pt x="233" y="0"/>
                    <a:pt x="238" y="0"/>
                  </a:cubicBezTo>
                  <a:cubicBezTo>
                    <a:pt x="385" y="7"/>
                    <a:pt x="385" y="7"/>
                    <a:pt x="385" y="7"/>
                  </a:cubicBezTo>
                  <a:cubicBezTo>
                    <a:pt x="386" y="7"/>
                    <a:pt x="386" y="7"/>
                    <a:pt x="386" y="7"/>
                  </a:cubicBezTo>
                  <a:cubicBezTo>
                    <a:pt x="395" y="8"/>
                    <a:pt x="402" y="15"/>
                    <a:pt x="402" y="24"/>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8" name="Freeform 88"/>
            <p:cNvSpPr>
              <a:spLocks noEditPoints="1"/>
            </p:cNvSpPr>
            <p:nvPr/>
          </p:nvSpPr>
          <p:spPr bwMode="auto">
            <a:xfrm>
              <a:off x="5302250" y="3733801"/>
              <a:ext cx="1587500" cy="227013"/>
            </a:xfrm>
            <a:custGeom>
              <a:avLst/>
              <a:gdLst>
                <a:gd name="T0" fmla="*/ 394 w 420"/>
                <a:gd name="T1" fmla="*/ 60 h 60"/>
                <a:gd name="T2" fmla="*/ 394 w 420"/>
                <a:gd name="T3" fmla="*/ 60 h 60"/>
                <a:gd name="T4" fmla="*/ 391 w 420"/>
                <a:gd name="T5" fmla="*/ 60 h 60"/>
                <a:gd name="T6" fmla="*/ 390 w 420"/>
                <a:gd name="T7" fmla="*/ 60 h 60"/>
                <a:gd name="T8" fmla="*/ 240 w 420"/>
                <a:gd name="T9" fmla="*/ 47 h 60"/>
                <a:gd name="T10" fmla="*/ 240 w 420"/>
                <a:gd name="T11" fmla="*/ 47 h 60"/>
                <a:gd name="T12" fmla="*/ 235 w 420"/>
                <a:gd name="T13" fmla="*/ 49 h 60"/>
                <a:gd name="T14" fmla="*/ 235 w 420"/>
                <a:gd name="T15" fmla="*/ 52 h 60"/>
                <a:gd name="T16" fmla="*/ 230 w 420"/>
                <a:gd name="T17" fmla="*/ 53 h 60"/>
                <a:gd name="T18" fmla="*/ 210 w 420"/>
                <a:gd name="T19" fmla="*/ 59 h 60"/>
                <a:gd name="T20" fmla="*/ 210 w 420"/>
                <a:gd name="T21" fmla="*/ 59 h 60"/>
                <a:gd name="T22" fmla="*/ 190 w 420"/>
                <a:gd name="T23" fmla="*/ 53 h 60"/>
                <a:gd name="T24" fmla="*/ 186 w 420"/>
                <a:gd name="T25" fmla="*/ 52 h 60"/>
                <a:gd name="T26" fmla="*/ 185 w 420"/>
                <a:gd name="T27" fmla="*/ 49 h 60"/>
                <a:gd name="T28" fmla="*/ 180 w 420"/>
                <a:gd name="T29" fmla="*/ 47 h 60"/>
                <a:gd name="T30" fmla="*/ 29 w 420"/>
                <a:gd name="T31" fmla="*/ 60 h 60"/>
                <a:gd name="T32" fmla="*/ 26 w 420"/>
                <a:gd name="T33" fmla="*/ 60 h 60"/>
                <a:gd name="T34" fmla="*/ 0 w 420"/>
                <a:gd name="T35" fmla="*/ 34 h 60"/>
                <a:gd name="T36" fmla="*/ 25 w 420"/>
                <a:gd name="T37" fmla="*/ 8 h 60"/>
                <a:gd name="T38" fmla="*/ 25 w 420"/>
                <a:gd name="T39" fmla="*/ 8 h 60"/>
                <a:gd name="T40" fmla="*/ 173 w 420"/>
                <a:gd name="T41" fmla="*/ 1 h 60"/>
                <a:gd name="T42" fmla="*/ 188 w 420"/>
                <a:gd name="T43" fmla="*/ 5 h 60"/>
                <a:gd name="T44" fmla="*/ 203 w 420"/>
                <a:gd name="T45" fmla="*/ 0 h 60"/>
                <a:gd name="T46" fmla="*/ 217 w 420"/>
                <a:gd name="T47" fmla="*/ 0 h 60"/>
                <a:gd name="T48" fmla="*/ 232 w 420"/>
                <a:gd name="T49" fmla="*/ 5 h 60"/>
                <a:gd name="T50" fmla="*/ 247 w 420"/>
                <a:gd name="T51" fmla="*/ 1 h 60"/>
                <a:gd name="T52" fmla="*/ 395 w 420"/>
                <a:gd name="T53" fmla="*/ 8 h 60"/>
                <a:gd name="T54" fmla="*/ 420 w 420"/>
                <a:gd name="T55" fmla="*/ 34 h 60"/>
                <a:gd name="T56" fmla="*/ 394 w 420"/>
                <a:gd name="T57" fmla="*/ 60 h 60"/>
                <a:gd name="T58" fmla="*/ 26 w 420"/>
                <a:gd name="T59" fmla="*/ 26 h 60"/>
                <a:gd name="T60" fmla="*/ 18 w 420"/>
                <a:gd name="T61" fmla="*/ 34 h 60"/>
                <a:gd name="T62" fmla="*/ 26 w 420"/>
                <a:gd name="T63" fmla="*/ 42 h 60"/>
                <a:gd name="T64" fmla="*/ 26 w 420"/>
                <a:gd name="T65" fmla="*/ 42 h 60"/>
                <a:gd name="T66" fmla="*/ 28 w 420"/>
                <a:gd name="T67" fmla="*/ 42 h 60"/>
                <a:gd name="T68" fmla="*/ 178 w 420"/>
                <a:gd name="T69" fmla="*/ 29 h 60"/>
                <a:gd name="T70" fmla="*/ 180 w 420"/>
                <a:gd name="T71" fmla="*/ 29 h 60"/>
                <a:gd name="T72" fmla="*/ 199 w 420"/>
                <a:gd name="T73" fmla="*/ 36 h 60"/>
                <a:gd name="T74" fmla="*/ 200 w 420"/>
                <a:gd name="T75" fmla="*/ 36 h 60"/>
                <a:gd name="T76" fmla="*/ 202 w 420"/>
                <a:gd name="T77" fmla="*/ 39 h 60"/>
                <a:gd name="T78" fmla="*/ 210 w 420"/>
                <a:gd name="T79" fmla="*/ 41 h 60"/>
                <a:gd name="T80" fmla="*/ 210 w 420"/>
                <a:gd name="T81" fmla="*/ 41 h 60"/>
                <a:gd name="T82" fmla="*/ 218 w 420"/>
                <a:gd name="T83" fmla="*/ 39 h 60"/>
                <a:gd name="T84" fmla="*/ 220 w 420"/>
                <a:gd name="T85" fmla="*/ 36 h 60"/>
                <a:gd name="T86" fmla="*/ 221 w 420"/>
                <a:gd name="T87" fmla="*/ 36 h 60"/>
                <a:gd name="T88" fmla="*/ 242 w 420"/>
                <a:gd name="T89" fmla="*/ 29 h 60"/>
                <a:gd name="T90" fmla="*/ 392 w 420"/>
                <a:gd name="T91" fmla="*/ 42 h 60"/>
                <a:gd name="T92" fmla="*/ 394 w 420"/>
                <a:gd name="T93" fmla="*/ 42 h 60"/>
                <a:gd name="T94" fmla="*/ 402 w 420"/>
                <a:gd name="T95" fmla="*/ 34 h 60"/>
                <a:gd name="T96" fmla="*/ 395 w 420"/>
                <a:gd name="T97" fmla="*/ 26 h 60"/>
                <a:gd name="T98" fmla="*/ 394 w 420"/>
                <a:gd name="T99" fmla="*/ 26 h 60"/>
                <a:gd name="T100" fmla="*/ 246 w 420"/>
                <a:gd name="T101" fmla="*/ 19 h 60"/>
                <a:gd name="T102" fmla="*/ 246 w 420"/>
                <a:gd name="T103" fmla="*/ 19 h 60"/>
                <a:gd name="T104" fmla="*/ 242 w 420"/>
                <a:gd name="T105" fmla="*/ 20 h 60"/>
                <a:gd name="T106" fmla="*/ 231 w 420"/>
                <a:gd name="T107" fmla="*/ 28 h 60"/>
                <a:gd name="T108" fmla="*/ 221 w 420"/>
                <a:gd name="T109" fmla="*/ 20 h 60"/>
                <a:gd name="T110" fmla="*/ 217 w 420"/>
                <a:gd name="T111" fmla="*/ 19 h 60"/>
                <a:gd name="T112" fmla="*/ 203 w 420"/>
                <a:gd name="T113" fmla="*/ 19 h 60"/>
                <a:gd name="T114" fmla="*/ 199 w 420"/>
                <a:gd name="T115" fmla="*/ 20 h 60"/>
                <a:gd name="T116" fmla="*/ 189 w 420"/>
                <a:gd name="T117" fmla="*/ 28 h 60"/>
                <a:gd name="T118" fmla="*/ 178 w 420"/>
                <a:gd name="T119" fmla="*/ 20 h 60"/>
                <a:gd name="T120" fmla="*/ 174 w 420"/>
                <a:gd name="T121" fmla="*/ 19 h 60"/>
                <a:gd name="T122" fmla="*/ 26 w 420"/>
                <a:gd name="T123" fmla="*/ 26 h 60"/>
                <a:gd name="T124" fmla="*/ 26 w 420"/>
                <a:gd name="T125" fmla="*/ 26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420" h="60">
                  <a:moveTo>
                    <a:pt x="394" y="60"/>
                  </a:moveTo>
                  <a:cubicBezTo>
                    <a:pt x="394" y="60"/>
                    <a:pt x="394" y="60"/>
                    <a:pt x="394" y="60"/>
                  </a:cubicBezTo>
                  <a:cubicBezTo>
                    <a:pt x="393" y="60"/>
                    <a:pt x="392" y="60"/>
                    <a:pt x="391" y="60"/>
                  </a:cubicBezTo>
                  <a:cubicBezTo>
                    <a:pt x="390" y="60"/>
                    <a:pt x="390" y="60"/>
                    <a:pt x="390" y="60"/>
                  </a:cubicBezTo>
                  <a:cubicBezTo>
                    <a:pt x="240" y="47"/>
                    <a:pt x="240" y="47"/>
                    <a:pt x="240" y="47"/>
                  </a:cubicBezTo>
                  <a:cubicBezTo>
                    <a:pt x="240" y="47"/>
                    <a:pt x="240" y="47"/>
                    <a:pt x="240" y="47"/>
                  </a:cubicBezTo>
                  <a:cubicBezTo>
                    <a:pt x="238" y="47"/>
                    <a:pt x="236" y="48"/>
                    <a:pt x="235" y="49"/>
                  </a:cubicBezTo>
                  <a:cubicBezTo>
                    <a:pt x="235" y="52"/>
                    <a:pt x="235" y="52"/>
                    <a:pt x="235" y="52"/>
                  </a:cubicBezTo>
                  <a:cubicBezTo>
                    <a:pt x="230" y="53"/>
                    <a:pt x="230" y="53"/>
                    <a:pt x="230" y="53"/>
                  </a:cubicBezTo>
                  <a:cubicBezTo>
                    <a:pt x="225" y="57"/>
                    <a:pt x="218" y="59"/>
                    <a:pt x="210" y="59"/>
                  </a:cubicBezTo>
                  <a:cubicBezTo>
                    <a:pt x="210" y="59"/>
                    <a:pt x="210" y="59"/>
                    <a:pt x="210" y="59"/>
                  </a:cubicBezTo>
                  <a:cubicBezTo>
                    <a:pt x="202" y="59"/>
                    <a:pt x="195" y="57"/>
                    <a:pt x="190" y="53"/>
                  </a:cubicBezTo>
                  <a:cubicBezTo>
                    <a:pt x="186" y="52"/>
                    <a:pt x="186" y="52"/>
                    <a:pt x="186" y="52"/>
                  </a:cubicBezTo>
                  <a:cubicBezTo>
                    <a:pt x="185" y="49"/>
                    <a:pt x="185" y="49"/>
                    <a:pt x="185" y="49"/>
                  </a:cubicBezTo>
                  <a:cubicBezTo>
                    <a:pt x="184" y="48"/>
                    <a:pt x="182" y="47"/>
                    <a:pt x="180" y="47"/>
                  </a:cubicBezTo>
                  <a:cubicBezTo>
                    <a:pt x="29" y="60"/>
                    <a:pt x="29" y="60"/>
                    <a:pt x="29" y="60"/>
                  </a:cubicBezTo>
                  <a:cubicBezTo>
                    <a:pt x="28" y="60"/>
                    <a:pt x="27" y="60"/>
                    <a:pt x="26" y="60"/>
                  </a:cubicBezTo>
                  <a:cubicBezTo>
                    <a:pt x="12" y="60"/>
                    <a:pt x="0" y="48"/>
                    <a:pt x="0" y="34"/>
                  </a:cubicBezTo>
                  <a:cubicBezTo>
                    <a:pt x="0" y="20"/>
                    <a:pt x="11" y="9"/>
                    <a:pt x="25" y="8"/>
                  </a:cubicBezTo>
                  <a:cubicBezTo>
                    <a:pt x="25" y="8"/>
                    <a:pt x="25" y="8"/>
                    <a:pt x="25" y="8"/>
                  </a:cubicBezTo>
                  <a:cubicBezTo>
                    <a:pt x="173" y="1"/>
                    <a:pt x="173" y="1"/>
                    <a:pt x="173" y="1"/>
                  </a:cubicBezTo>
                  <a:cubicBezTo>
                    <a:pt x="178" y="1"/>
                    <a:pt x="184" y="2"/>
                    <a:pt x="188" y="5"/>
                  </a:cubicBezTo>
                  <a:cubicBezTo>
                    <a:pt x="192" y="2"/>
                    <a:pt x="197" y="0"/>
                    <a:pt x="203" y="0"/>
                  </a:cubicBezTo>
                  <a:cubicBezTo>
                    <a:pt x="217" y="0"/>
                    <a:pt x="217" y="0"/>
                    <a:pt x="217" y="0"/>
                  </a:cubicBezTo>
                  <a:cubicBezTo>
                    <a:pt x="223" y="0"/>
                    <a:pt x="228" y="2"/>
                    <a:pt x="232" y="5"/>
                  </a:cubicBezTo>
                  <a:cubicBezTo>
                    <a:pt x="236" y="2"/>
                    <a:pt x="242" y="1"/>
                    <a:pt x="247" y="1"/>
                  </a:cubicBezTo>
                  <a:cubicBezTo>
                    <a:pt x="395" y="8"/>
                    <a:pt x="395" y="8"/>
                    <a:pt x="395" y="8"/>
                  </a:cubicBezTo>
                  <a:cubicBezTo>
                    <a:pt x="409" y="9"/>
                    <a:pt x="420" y="20"/>
                    <a:pt x="420" y="34"/>
                  </a:cubicBezTo>
                  <a:cubicBezTo>
                    <a:pt x="420" y="48"/>
                    <a:pt x="408" y="60"/>
                    <a:pt x="394" y="60"/>
                  </a:cubicBezTo>
                  <a:close/>
                  <a:moveTo>
                    <a:pt x="26" y="26"/>
                  </a:moveTo>
                  <a:cubicBezTo>
                    <a:pt x="21" y="26"/>
                    <a:pt x="18" y="30"/>
                    <a:pt x="18" y="34"/>
                  </a:cubicBezTo>
                  <a:cubicBezTo>
                    <a:pt x="18" y="38"/>
                    <a:pt x="22" y="42"/>
                    <a:pt x="26" y="42"/>
                  </a:cubicBezTo>
                  <a:cubicBezTo>
                    <a:pt x="26" y="42"/>
                    <a:pt x="26" y="42"/>
                    <a:pt x="26" y="42"/>
                  </a:cubicBezTo>
                  <a:cubicBezTo>
                    <a:pt x="27" y="42"/>
                    <a:pt x="28" y="42"/>
                    <a:pt x="28" y="42"/>
                  </a:cubicBezTo>
                  <a:cubicBezTo>
                    <a:pt x="178" y="29"/>
                    <a:pt x="178" y="29"/>
                    <a:pt x="178" y="29"/>
                  </a:cubicBezTo>
                  <a:cubicBezTo>
                    <a:pt x="179" y="29"/>
                    <a:pt x="179" y="29"/>
                    <a:pt x="180" y="29"/>
                  </a:cubicBezTo>
                  <a:cubicBezTo>
                    <a:pt x="187" y="29"/>
                    <a:pt x="194" y="32"/>
                    <a:pt x="199" y="36"/>
                  </a:cubicBezTo>
                  <a:cubicBezTo>
                    <a:pt x="200" y="36"/>
                    <a:pt x="200" y="36"/>
                    <a:pt x="200" y="36"/>
                  </a:cubicBezTo>
                  <a:cubicBezTo>
                    <a:pt x="202" y="39"/>
                    <a:pt x="202" y="39"/>
                    <a:pt x="202" y="39"/>
                  </a:cubicBezTo>
                  <a:cubicBezTo>
                    <a:pt x="202" y="40"/>
                    <a:pt x="205" y="41"/>
                    <a:pt x="210" y="41"/>
                  </a:cubicBezTo>
                  <a:cubicBezTo>
                    <a:pt x="210" y="41"/>
                    <a:pt x="210" y="41"/>
                    <a:pt x="210" y="41"/>
                  </a:cubicBezTo>
                  <a:cubicBezTo>
                    <a:pt x="215" y="41"/>
                    <a:pt x="218" y="40"/>
                    <a:pt x="218" y="39"/>
                  </a:cubicBezTo>
                  <a:cubicBezTo>
                    <a:pt x="220" y="36"/>
                    <a:pt x="220" y="36"/>
                    <a:pt x="220" y="36"/>
                  </a:cubicBezTo>
                  <a:cubicBezTo>
                    <a:pt x="221" y="36"/>
                    <a:pt x="221" y="36"/>
                    <a:pt x="221" y="36"/>
                  </a:cubicBezTo>
                  <a:cubicBezTo>
                    <a:pt x="227" y="32"/>
                    <a:pt x="235" y="29"/>
                    <a:pt x="242" y="29"/>
                  </a:cubicBezTo>
                  <a:cubicBezTo>
                    <a:pt x="392" y="42"/>
                    <a:pt x="392" y="42"/>
                    <a:pt x="392" y="42"/>
                  </a:cubicBezTo>
                  <a:cubicBezTo>
                    <a:pt x="392" y="42"/>
                    <a:pt x="393" y="42"/>
                    <a:pt x="394" y="42"/>
                  </a:cubicBezTo>
                  <a:cubicBezTo>
                    <a:pt x="398" y="42"/>
                    <a:pt x="402" y="38"/>
                    <a:pt x="402" y="34"/>
                  </a:cubicBezTo>
                  <a:cubicBezTo>
                    <a:pt x="402" y="30"/>
                    <a:pt x="399" y="26"/>
                    <a:pt x="395" y="26"/>
                  </a:cubicBezTo>
                  <a:cubicBezTo>
                    <a:pt x="394" y="26"/>
                    <a:pt x="394" y="26"/>
                    <a:pt x="394" y="26"/>
                  </a:cubicBezTo>
                  <a:cubicBezTo>
                    <a:pt x="246" y="19"/>
                    <a:pt x="246" y="19"/>
                    <a:pt x="246" y="19"/>
                  </a:cubicBezTo>
                  <a:cubicBezTo>
                    <a:pt x="246" y="19"/>
                    <a:pt x="246" y="19"/>
                    <a:pt x="246" y="19"/>
                  </a:cubicBezTo>
                  <a:cubicBezTo>
                    <a:pt x="244" y="19"/>
                    <a:pt x="243" y="20"/>
                    <a:pt x="242" y="20"/>
                  </a:cubicBezTo>
                  <a:cubicBezTo>
                    <a:pt x="239" y="27"/>
                    <a:pt x="234" y="28"/>
                    <a:pt x="231" y="28"/>
                  </a:cubicBezTo>
                  <a:cubicBezTo>
                    <a:pt x="227" y="28"/>
                    <a:pt x="223" y="25"/>
                    <a:pt x="221" y="20"/>
                  </a:cubicBezTo>
                  <a:cubicBezTo>
                    <a:pt x="220" y="19"/>
                    <a:pt x="219" y="19"/>
                    <a:pt x="217" y="19"/>
                  </a:cubicBezTo>
                  <a:cubicBezTo>
                    <a:pt x="203" y="19"/>
                    <a:pt x="203" y="19"/>
                    <a:pt x="203" y="19"/>
                  </a:cubicBezTo>
                  <a:cubicBezTo>
                    <a:pt x="201" y="19"/>
                    <a:pt x="200" y="19"/>
                    <a:pt x="199" y="20"/>
                  </a:cubicBezTo>
                  <a:cubicBezTo>
                    <a:pt x="197" y="25"/>
                    <a:pt x="193" y="28"/>
                    <a:pt x="189" y="28"/>
                  </a:cubicBezTo>
                  <a:cubicBezTo>
                    <a:pt x="186" y="28"/>
                    <a:pt x="181" y="27"/>
                    <a:pt x="178" y="20"/>
                  </a:cubicBezTo>
                  <a:cubicBezTo>
                    <a:pt x="177" y="20"/>
                    <a:pt x="176" y="19"/>
                    <a:pt x="174" y="19"/>
                  </a:cubicBezTo>
                  <a:cubicBezTo>
                    <a:pt x="26" y="26"/>
                    <a:pt x="26" y="26"/>
                    <a:pt x="26" y="26"/>
                  </a:cubicBezTo>
                  <a:cubicBezTo>
                    <a:pt x="26" y="26"/>
                    <a:pt x="26" y="26"/>
                    <a:pt x="26" y="26"/>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9" name="Freeform 89"/>
            <p:cNvSpPr/>
            <p:nvPr/>
          </p:nvSpPr>
          <p:spPr bwMode="auto">
            <a:xfrm>
              <a:off x="5354638" y="3525838"/>
              <a:ext cx="669925" cy="163513"/>
            </a:xfrm>
            <a:custGeom>
              <a:avLst/>
              <a:gdLst>
                <a:gd name="T0" fmla="*/ 169 w 177"/>
                <a:gd name="T1" fmla="*/ 37 h 43"/>
                <a:gd name="T2" fmla="*/ 168 w 177"/>
                <a:gd name="T3" fmla="*/ 36 h 43"/>
                <a:gd name="T4" fmla="*/ 92 w 177"/>
                <a:gd name="T5" fmla="*/ 1 h 43"/>
                <a:gd name="T6" fmla="*/ 75 w 177"/>
                <a:gd name="T7" fmla="*/ 0 h 43"/>
                <a:gd name="T8" fmla="*/ 18 w 177"/>
                <a:gd name="T9" fmla="*/ 15 h 43"/>
                <a:gd name="T10" fmla="*/ 3 w 177"/>
                <a:gd name="T11" fmla="*/ 29 h 43"/>
                <a:gd name="T12" fmla="*/ 1 w 177"/>
                <a:gd name="T13" fmla="*/ 39 h 43"/>
                <a:gd name="T14" fmla="*/ 9 w 177"/>
                <a:gd name="T15" fmla="*/ 43 h 43"/>
                <a:gd name="T16" fmla="*/ 177 w 177"/>
                <a:gd name="T17" fmla="*/ 43 h 43"/>
                <a:gd name="T18" fmla="*/ 169 w 177"/>
                <a:gd name="T19" fmla="*/ 37 h 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77" h="43">
                  <a:moveTo>
                    <a:pt x="169" y="37"/>
                  </a:moveTo>
                  <a:cubicBezTo>
                    <a:pt x="168" y="36"/>
                    <a:pt x="168" y="36"/>
                    <a:pt x="168" y="36"/>
                  </a:cubicBezTo>
                  <a:cubicBezTo>
                    <a:pt x="141" y="16"/>
                    <a:pt x="115" y="5"/>
                    <a:pt x="92" y="1"/>
                  </a:cubicBezTo>
                  <a:cubicBezTo>
                    <a:pt x="87" y="1"/>
                    <a:pt x="81" y="0"/>
                    <a:pt x="75" y="0"/>
                  </a:cubicBezTo>
                  <a:cubicBezTo>
                    <a:pt x="40" y="0"/>
                    <a:pt x="18" y="15"/>
                    <a:pt x="18" y="15"/>
                  </a:cubicBezTo>
                  <a:cubicBezTo>
                    <a:pt x="16" y="16"/>
                    <a:pt x="6" y="23"/>
                    <a:pt x="3" y="29"/>
                  </a:cubicBezTo>
                  <a:cubicBezTo>
                    <a:pt x="1" y="33"/>
                    <a:pt x="0" y="36"/>
                    <a:pt x="1" y="39"/>
                  </a:cubicBezTo>
                  <a:cubicBezTo>
                    <a:pt x="3" y="42"/>
                    <a:pt x="5" y="43"/>
                    <a:pt x="9" y="43"/>
                  </a:cubicBezTo>
                  <a:cubicBezTo>
                    <a:pt x="177" y="43"/>
                    <a:pt x="177" y="43"/>
                    <a:pt x="177" y="43"/>
                  </a:cubicBezTo>
                  <a:cubicBezTo>
                    <a:pt x="174" y="40"/>
                    <a:pt x="170" y="37"/>
                    <a:pt x="169" y="37"/>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10" name="Freeform 90"/>
            <p:cNvSpPr/>
            <p:nvPr/>
          </p:nvSpPr>
          <p:spPr bwMode="auto">
            <a:xfrm>
              <a:off x="6175375" y="3063876"/>
              <a:ext cx="654050" cy="571500"/>
            </a:xfrm>
            <a:custGeom>
              <a:avLst/>
              <a:gdLst>
                <a:gd name="T0" fmla="*/ 171 w 173"/>
                <a:gd name="T1" fmla="*/ 114 h 151"/>
                <a:gd name="T2" fmla="*/ 157 w 173"/>
                <a:gd name="T3" fmla="*/ 87 h 151"/>
                <a:gd name="T4" fmla="*/ 157 w 173"/>
                <a:gd name="T5" fmla="*/ 86 h 151"/>
                <a:gd name="T6" fmla="*/ 123 w 173"/>
                <a:gd name="T7" fmla="*/ 21 h 151"/>
                <a:gd name="T8" fmla="*/ 116 w 173"/>
                <a:gd name="T9" fmla="*/ 8 h 151"/>
                <a:gd name="T10" fmla="*/ 115 w 173"/>
                <a:gd name="T11" fmla="*/ 7 h 151"/>
                <a:gd name="T12" fmla="*/ 87 w 173"/>
                <a:gd name="T13" fmla="*/ 0 h 151"/>
                <a:gd name="T14" fmla="*/ 101 w 173"/>
                <a:gd name="T15" fmla="*/ 24 h 151"/>
                <a:gd name="T16" fmla="*/ 103 w 173"/>
                <a:gd name="T17" fmla="*/ 45 h 151"/>
                <a:gd name="T18" fmla="*/ 88 w 173"/>
                <a:gd name="T19" fmla="*/ 59 h 151"/>
                <a:gd name="T20" fmla="*/ 38 w 173"/>
                <a:gd name="T21" fmla="*/ 87 h 151"/>
                <a:gd name="T22" fmla="*/ 1 w 173"/>
                <a:gd name="T23" fmla="*/ 149 h 151"/>
                <a:gd name="T24" fmla="*/ 0 w 173"/>
                <a:gd name="T25" fmla="*/ 151 h 151"/>
                <a:gd name="T26" fmla="*/ 1 w 173"/>
                <a:gd name="T27" fmla="*/ 151 h 151"/>
                <a:gd name="T28" fmla="*/ 9 w 173"/>
                <a:gd name="T29" fmla="*/ 146 h 151"/>
                <a:gd name="T30" fmla="*/ 86 w 173"/>
                <a:gd name="T31" fmla="*/ 112 h 151"/>
                <a:gd name="T32" fmla="*/ 113 w 173"/>
                <a:gd name="T33" fmla="*/ 109 h 151"/>
                <a:gd name="T34" fmla="*/ 165 w 173"/>
                <a:gd name="T35" fmla="*/ 120 h 151"/>
                <a:gd name="T36" fmla="*/ 169 w 173"/>
                <a:gd name="T37" fmla="*/ 121 h 151"/>
                <a:gd name="T38" fmla="*/ 172 w 173"/>
                <a:gd name="T39" fmla="*/ 120 h 151"/>
                <a:gd name="T40" fmla="*/ 171 w 173"/>
                <a:gd name="T41" fmla="*/ 114 h 1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73" h="151">
                  <a:moveTo>
                    <a:pt x="171" y="114"/>
                  </a:moveTo>
                  <a:cubicBezTo>
                    <a:pt x="157" y="87"/>
                    <a:pt x="157" y="87"/>
                    <a:pt x="157" y="87"/>
                  </a:cubicBezTo>
                  <a:cubicBezTo>
                    <a:pt x="157" y="86"/>
                    <a:pt x="157" y="86"/>
                    <a:pt x="157" y="86"/>
                  </a:cubicBezTo>
                  <a:cubicBezTo>
                    <a:pt x="123" y="21"/>
                    <a:pt x="123" y="21"/>
                    <a:pt x="123" y="21"/>
                  </a:cubicBezTo>
                  <a:cubicBezTo>
                    <a:pt x="120" y="17"/>
                    <a:pt x="117" y="11"/>
                    <a:pt x="116" y="8"/>
                  </a:cubicBezTo>
                  <a:cubicBezTo>
                    <a:pt x="115" y="7"/>
                    <a:pt x="115" y="7"/>
                    <a:pt x="115" y="7"/>
                  </a:cubicBezTo>
                  <a:cubicBezTo>
                    <a:pt x="115" y="7"/>
                    <a:pt x="101" y="0"/>
                    <a:pt x="87" y="0"/>
                  </a:cubicBezTo>
                  <a:cubicBezTo>
                    <a:pt x="101" y="24"/>
                    <a:pt x="101" y="24"/>
                    <a:pt x="101" y="24"/>
                  </a:cubicBezTo>
                  <a:cubicBezTo>
                    <a:pt x="105" y="31"/>
                    <a:pt x="105" y="38"/>
                    <a:pt x="103" y="45"/>
                  </a:cubicBezTo>
                  <a:cubicBezTo>
                    <a:pt x="100" y="51"/>
                    <a:pt x="95" y="56"/>
                    <a:pt x="88" y="59"/>
                  </a:cubicBezTo>
                  <a:cubicBezTo>
                    <a:pt x="85" y="60"/>
                    <a:pt x="56" y="71"/>
                    <a:pt x="38" y="87"/>
                  </a:cubicBezTo>
                  <a:cubicBezTo>
                    <a:pt x="19" y="105"/>
                    <a:pt x="8" y="123"/>
                    <a:pt x="1" y="149"/>
                  </a:cubicBezTo>
                  <a:cubicBezTo>
                    <a:pt x="0" y="151"/>
                    <a:pt x="0" y="151"/>
                    <a:pt x="0" y="151"/>
                  </a:cubicBezTo>
                  <a:cubicBezTo>
                    <a:pt x="0" y="151"/>
                    <a:pt x="1" y="151"/>
                    <a:pt x="1" y="151"/>
                  </a:cubicBezTo>
                  <a:cubicBezTo>
                    <a:pt x="3" y="149"/>
                    <a:pt x="6" y="147"/>
                    <a:pt x="9" y="146"/>
                  </a:cubicBezTo>
                  <a:cubicBezTo>
                    <a:pt x="9" y="146"/>
                    <a:pt x="42" y="125"/>
                    <a:pt x="86" y="112"/>
                  </a:cubicBezTo>
                  <a:cubicBezTo>
                    <a:pt x="95" y="110"/>
                    <a:pt x="104" y="109"/>
                    <a:pt x="113" y="109"/>
                  </a:cubicBezTo>
                  <a:cubicBezTo>
                    <a:pt x="141" y="109"/>
                    <a:pt x="165" y="120"/>
                    <a:pt x="165" y="120"/>
                  </a:cubicBezTo>
                  <a:cubicBezTo>
                    <a:pt x="167" y="121"/>
                    <a:pt x="168" y="121"/>
                    <a:pt x="169" y="121"/>
                  </a:cubicBezTo>
                  <a:cubicBezTo>
                    <a:pt x="171" y="121"/>
                    <a:pt x="172" y="120"/>
                    <a:pt x="172" y="120"/>
                  </a:cubicBezTo>
                  <a:cubicBezTo>
                    <a:pt x="173" y="118"/>
                    <a:pt x="172" y="116"/>
                    <a:pt x="171" y="114"/>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grpSp>
      <p:sp>
        <p:nvSpPr>
          <p:cNvPr id="12293" name="文本框 11"/>
          <p:cNvSpPr txBox="1"/>
          <p:nvPr/>
        </p:nvSpPr>
        <p:spPr>
          <a:xfrm>
            <a:off x="1327468" y="1130935"/>
            <a:ext cx="2722880" cy="706755"/>
          </a:xfrm>
          <a:prstGeom prst="rect">
            <a:avLst/>
          </a:prstGeom>
          <a:noFill/>
          <a:ln w="9525">
            <a:noFill/>
          </a:ln>
        </p:spPr>
        <p:txBody>
          <a:bodyPr wrap="none" anchor="t">
            <a:spAutoFit/>
          </a:bodyPr>
          <a:lstStyle/>
          <a:p>
            <a:pPr algn="l"/>
            <a:r>
              <a:rPr lang="zh-CN" altLang="en-US" sz="2000" dirty="0">
                <a:solidFill>
                  <a:schemeClr val="bg1"/>
                </a:solidFill>
                <a:latin typeface="Arial" panose="020B0604020202020204" pitchFamily="34" charset="0"/>
                <a:ea typeface="微软雅黑" panose="020B0503020204020204" charset="-122"/>
              </a:rPr>
              <a:t>二、《通知》主要内容</a:t>
            </a:r>
          </a:p>
          <a:p>
            <a:pPr algn="l"/>
            <a:endParaRPr lang="zh-CN" altLang="en-US" sz="2000" dirty="0">
              <a:solidFill>
                <a:schemeClr val="bg1"/>
              </a:solidFill>
              <a:latin typeface="Arial" panose="020B0604020202020204" pitchFamily="34" charset="0"/>
              <a:ea typeface="微软雅黑" panose="020B0503020204020204" charset="-122"/>
            </a:endParaRPr>
          </a:p>
        </p:txBody>
      </p:sp>
      <p:pic>
        <p:nvPicPr>
          <p:cNvPr id="12294" name="图片 12"/>
          <p:cNvPicPr>
            <a:picLocks noChangeAspect="1"/>
          </p:cNvPicPr>
          <p:nvPr/>
        </p:nvPicPr>
        <p:blipFill>
          <a:blip r:embed="rId2"/>
          <a:stretch>
            <a:fillRect/>
          </a:stretch>
        </p:blipFill>
        <p:spPr>
          <a:xfrm>
            <a:off x="4745038" y="5599113"/>
            <a:ext cx="4398962" cy="1243012"/>
          </a:xfrm>
          <a:prstGeom prst="rect">
            <a:avLst/>
          </a:prstGeom>
          <a:noFill/>
          <a:ln w="9525">
            <a:noFill/>
          </a:ln>
        </p:spPr>
      </p:pic>
      <p:sp>
        <p:nvSpPr>
          <p:cNvPr id="17" name="矩形 16"/>
          <p:cNvSpPr/>
          <p:nvPr/>
        </p:nvSpPr>
        <p:spPr>
          <a:xfrm>
            <a:off x="1143000" y="1825625"/>
            <a:ext cx="7456805" cy="3773805"/>
          </a:xfrm>
          <a:prstGeom prst="rect">
            <a:avLst/>
          </a:prstGeom>
          <a:noFill/>
          <a:ln>
            <a:solidFill>
              <a:srgbClr val="4B649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sp>
        <p:nvSpPr>
          <p:cNvPr id="18" name="矩形 17"/>
          <p:cNvSpPr/>
          <p:nvPr/>
        </p:nvSpPr>
        <p:spPr>
          <a:xfrm>
            <a:off x="8497570" y="1748790"/>
            <a:ext cx="257175" cy="300038"/>
          </a:xfrm>
          <a:prstGeom prst="rect">
            <a:avLst/>
          </a:prstGeom>
          <a:solidFill>
            <a:srgbClr val="4B649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sp>
        <p:nvSpPr>
          <p:cNvPr id="15" name="矩形 17"/>
          <p:cNvSpPr/>
          <p:nvPr/>
        </p:nvSpPr>
        <p:spPr>
          <a:xfrm>
            <a:off x="8497570" y="5435918"/>
            <a:ext cx="257175" cy="300038"/>
          </a:xfrm>
          <a:prstGeom prst="rect">
            <a:avLst/>
          </a:prstGeom>
          <a:solidFill>
            <a:srgbClr val="4B649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sp>
        <p:nvSpPr>
          <p:cNvPr id="14" name="文本框 13"/>
          <p:cNvSpPr txBox="1"/>
          <p:nvPr/>
        </p:nvSpPr>
        <p:spPr>
          <a:xfrm>
            <a:off x="1243330" y="1868805"/>
            <a:ext cx="7254240" cy="3416320"/>
          </a:xfrm>
          <a:prstGeom prst="rect">
            <a:avLst/>
          </a:prstGeom>
          <a:noFill/>
        </p:spPr>
        <p:txBody>
          <a:bodyPr wrap="square" rtlCol="0" anchor="t">
            <a:spAutoFit/>
          </a:bodyPr>
          <a:lstStyle/>
          <a:p>
            <a:r>
              <a:rPr lang="en-US" altLang="zh-CN" dirty="0">
                <a:latin typeface="黑体" panose="02010609060101010101" pitchFamily="49" charset="-122"/>
                <a:ea typeface="黑体" panose="02010609060101010101" pitchFamily="49" charset="-122"/>
                <a:cs typeface="黑体" panose="02010609060101010101" pitchFamily="49" charset="-122"/>
              </a:rPr>
              <a:t> </a:t>
            </a:r>
            <a:r>
              <a:rPr lang="zh-CN" altLang="en-US" dirty="0">
                <a:latin typeface="Heiti SC Medium" pitchFamily="2" charset="-128"/>
                <a:ea typeface="Heiti SC Medium" pitchFamily="2" charset="-128"/>
              </a:rPr>
              <a:t>（一）适用范围。适用于市级以下（含市级）建设项目预审与选址意见书的核发以及我市采取出让、划拨方式供应土地的建设项目用地规划许可证及供地手续的办理。</a:t>
            </a:r>
          </a:p>
          <a:p>
            <a:r>
              <a:rPr lang="zh-CN" altLang="en-US" dirty="0">
                <a:latin typeface="Heiti SC Medium" pitchFamily="2" charset="-128"/>
                <a:ea typeface="Heiti SC Medium" pitchFamily="2" charset="-128"/>
              </a:rPr>
              <a:t>（二）权限划分。市局负责重点区域内（不含省级以上开发区）市级以上（含市级）项目相关手续的办理。其他项目由各县（市）局、区分局办理。</a:t>
            </a:r>
          </a:p>
          <a:p>
            <a:r>
              <a:rPr lang="zh-CN" altLang="en-US" dirty="0">
                <a:latin typeface="Heiti SC Medium" pitchFamily="2" charset="-128"/>
                <a:ea typeface="Heiti SC Medium" pitchFamily="2" charset="-128"/>
              </a:rPr>
              <a:t>（三）提出专家论证工作要求。</a:t>
            </a:r>
          </a:p>
          <a:p>
            <a:r>
              <a:rPr lang="zh-CN" altLang="en-US" dirty="0">
                <a:latin typeface="Heiti SC Medium" pitchFamily="2" charset="-128"/>
                <a:ea typeface="Heiti SC Medium" pitchFamily="2" charset="-128"/>
              </a:rPr>
              <a:t>（四）审批要件。按用地单位提供、部门调阅及内部调阅三种类型，明确办理“建设项目用地预审与选址意见书”、“合并办理用地规划许可证与划拨手续”及“合并办理用地规划许可证与出让手续”的要件</a:t>
            </a:r>
          </a:p>
          <a:p>
            <a:r>
              <a:rPr lang="zh-CN" altLang="en-US" dirty="0">
                <a:latin typeface="Heiti SC Medium" pitchFamily="2" charset="-128"/>
                <a:ea typeface="Heiti SC Medium" pitchFamily="2" charset="-128"/>
              </a:rPr>
              <a:t>（五）提出其他相关工作要求</a:t>
            </a:r>
          </a:p>
        </p:txBody>
      </p:sp>
    </p:spTree>
  </p:cSld>
  <p:clrMapOvr>
    <a:masterClrMapping/>
  </p:clrMapOvr>
</p:sld>
</file>

<file path=ppt/theme/theme1.xml><?xml version="1.0" encoding="utf-8"?>
<a:theme xmlns:a="http://schemas.openxmlformats.org/drawingml/2006/main" name="默认设计模板">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9EDEE"/>
      </a:accent5>
      <a:accent6>
        <a:srgbClr val="2D2D89"/>
      </a:accent6>
      <a:hlink>
        <a:srgbClr val="009999"/>
      </a:hlink>
      <a:folHlink>
        <a:srgbClr val="99CC00"/>
      </a:folHlink>
    </a:clrScheme>
    <a:fontScheme name="">
      <a:majorFont>
        <a:latin typeface="Arial"/>
        <a:ea typeface="宋体"/>
        <a:cs typeface=""/>
      </a:majorFont>
      <a:minorFont>
        <a:latin typeface="Arial"/>
        <a:ea typeface="宋体"/>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9EDEE"/>
        </a:accent5>
        <a:accent6>
          <a:srgbClr val="2D2D89"/>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4"/>
        </a:accent5>
        <a:accent6>
          <a:srgbClr val="E5895B"/>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7B7E5"/>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
        <a:dk1>
          <a:srgbClr val="000000"/>
        </a:dk1>
        <a:lt1>
          <a:srgbClr val="DEF6F1"/>
        </a:lt1>
        <a:dk2>
          <a:srgbClr val="000000"/>
        </a:dk2>
        <a:lt2>
          <a:srgbClr val="969696"/>
        </a:lt2>
        <a:accent1>
          <a:srgbClr val="FFFFFF"/>
        </a:accent1>
        <a:accent2>
          <a:srgbClr val="8DC6FF"/>
        </a:accent2>
        <a:accent3>
          <a:srgbClr val="EBFAF7"/>
        </a:accent3>
        <a:accent4>
          <a:srgbClr val="000000"/>
        </a:accent4>
        <a:accent5>
          <a:srgbClr val="FFFFFF"/>
        </a:accent5>
        <a:accent6>
          <a:srgbClr val="7EB1E5"/>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7B7"/>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
        <a:dk1>
          <a:srgbClr val="FFFFFF"/>
        </a:dk1>
        <a:lt1>
          <a:srgbClr val="008080"/>
        </a:lt1>
        <a:dk2>
          <a:srgbClr val="FFFF99"/>
        </a:dk2>
        <a:lt2>
          <a:srgbClr val="005A58"/>
        </a:lt2>
        <a:accent1>
          <a:srgbClr val="006462"/>
        </a:accent1>
        <a:accent2>
          <a:srgbClr val="6D6FC7"/>
        </a:accent2>
        <a:accent3>
          <a:srgbClr val="AAC1C1"/>
        </a:accent3>
        <a:accent4>
          <a:srgbClr val="DCDCDC"/>
        </a:accent4>
        <a:accent5>
          <a:srgbClr val="AAB8B8"/>
        </a:accent5>
        <a:accent6>
          <a:srgbClr val="6163B2"/>
        </a:accent6>
        <a:hlink>
          <a:srgbClr val="00FFFF"/>
        </a:hlink>
        <a:folHlink>
          <a:srgbClr val="00FF00"/>
        </a:folHlink>
      </a:clrScheme>
      <a:clrMap bg1="lt1" tx1="dk1" bg2="lt2" tx2="dk2" accent1="accent1" accent2="accent2" accent3="accent3" accent4="accent4" accent5="accent5" accent6="accent6" hlink="hlink" folHlink="folHlink"/>
    </a:extraClrScheme>
    <a:extraClrScheme>
      <a:clrScheme name="">
        <a:dk1>
          <a:srgbClr val="FFFFFF"/>
        </a:dk1>
        <a:lt1>
          <a:srgbClr val="800000"/>
        </a:lt1>
        <a:dk2>
          <a:srgbClr val="DFD293"/>
        </a:dk2>
        <a:lt2>
          <a:srgbClr val="5C1F00"/>
        </a:lt2>
        <a:accent1>
          <a:srgbClr val="CC3300"/>
        </a:accent1>
        <a:accent2>
          <a:srgbClr val="BE7960"/>
        </a:accent2>
        <a:accent3>
          <a:srgbClr val="C1AAAA"/>
        </a:accent3>
        <a:accent4>
          <a:srgbClr val="DCDCDC"/>
        </a:accent4>
        <a:accent5>
          <a:srgbClr val="E2ADAA"/>
        </a:accent5>
        <a:accent6>
          <a:srgbClr val="AA6C55"/>
        </a:accent6>
        <a:hlink>
          <a:srgbClr val="FFFF99"/>
        </a:hlink>
        <a:folHlink>
          <a:srgbClr val="D3A219"/>
        </a:folHlink>
      </a:clrScheme>
      <a:clrMap bg1="lt1" tx1="dk1" bg2="lt2" tx2="dk2" accent1="accent1" accent2="accent2" accent3="accent3" accent4="accent4" accent5="accent5" accent6="accent6" hlink="hlink" folHlink="folHlink"/>
    </a:extraClrScheme>
    <a:extraClrScheme>
      <a:clrScheme name="">
        <a:dk1>
          <a:srgbClr val="FFFFFF"/>
        </a:dk1>
        <a:lt1>
          <a:srgbClr val="000099"/>
        </a:lt1>
        <a:dk2>
          <a:srgbClr val="CCFFFF"/>
        </a:dk2>
        <a:lt2>
          <a:srgbClr val="003366"/>
        </a:lt2>
        <a:accent1>
          <a:srgbClr val="3366CC"/>
        </a:accent1>
        <a:accent2>
          <a:srgbClr val="00B000"/>
        </a:accent2>
        <a:accent3>
          <a:srgbClr val="AAAACA"/>
        </a:accent3>
        <a:accent4>
          <a:srgbClr val="DCDCDC"/>
        </a:accent4>
        <a:accent5>
          <a:srgbClr val="ADB9E2"/>
        </a:accent5>
        <a:accent6>
          <a:srgbClr val="009D00"/>
        </a:accent6>
        <a:hlink>
          <a:srgbClr val="66CCFF"/>
        </a:hlink>
        <a:folHlink>
          <a:srgbClr val="FFE701"/>
        </a:folHlink>
      </a:clrScheme>
      <a:clrMap bg1="lt1" tx1="dk1" bg2="lt2" tx2="dk2" accent1="accent1" accent2="accent2" accent3="accent3" accent4="accent4" accent5="accent5" accent6="accent6" hlink="hlink" folHlink="folHlink"/>
    </a:extraClrScheme>
    <a:extraClrScheme>
      <a:clrScheme name="">
        <a:dk1>
          <a:srgbClr val="FFFFFF"/>
        </a:dk1>
        <a:lt1>
          <a:srgbClr val="000000"/>
        </a:lt1>
        <a:dk2>
          <a:srgbClr val="E3EBF1"/>
        </a:dk2>
        <a:lt2>
          <a:srgbClr val="336699"/>
        </a:lt2>
        <a:accent1>
          <a:srgbClr val="003399"/>
        </a:accent1>
        <a:accent2>
          <a:srgbClr val="468A4B"/>
        </a:accent2>
        <a:accent3>
          <a:srgbClr val="AAAAAA"/>
        </a:accent3>
        <a:accent4>
          <a:srgbClr val="DCDCDC"/>
        </a:accent4>
        <a:accent5>
          <a:srgbClr val="AAADCA"/>
        </a:accent5>
        <a:accent6>
          <a:srgbClr val="3E7B43"/>
        </a:accent6>
        <a:hlink>
          <a:srgbClr val="66CCFF"/>
        </a:hlink>
        <a:folHlink>
          <a:srgbClr val="F0E500"/>
        </a:folHlink>
      </a:clrScheme>
      <a:clrMap bg1="lt1" tx1="dk1" bg2="lt2" tx2="dk2" accent1="accent1" accent2="accent2" accent3="accent3" accent4="accent4" accent5="accent5" accent6="accent6" hlink="hlink" folHlink="folHlink"/>
    </a:extraClrScheme>
    <a:extraClrScheme>
      <a:clrScheme name="">
        <a:dk1>
          <a:srgbClr val="FFFFFF"/>
        </a:dk1>
        <a:lt1>
          <a:srgbClr val="686B5D"/>
        </a:lt1>
        <a:dk2>
          <a:srgbClr val="D1D1CB"/>
        </a:dk2>
        <a:lt2>
          <a:srgbClr val="777777"/>
        </a:lt2>
        <a:accent1>
          <a:srgbClr val="909082"/>
        </a:accent1>
        <a:accent2>
          <a:srgbClr val="809EA8"/>
        </a:accent2>
        <a:accent3>
          <a:srgbClr val="B9BAB6"/>
        </a:accent3>
        <a:accent4>
          <a:srgbClr val="DCDCDC"/>
        </a:accent4>
        <a:accent5>
          <a:srgbClr val="C7C7C1"/>
        </a:accent5>
        <a:accent6>
          <a:srgbClr val="728D96"/>
        </a:accent6>
        <a:hlink>
          <a:srgbClr val="FFCC66"/>
        </a:hlink>
        <a:folHlink>
          <a:srgbClr val="E9DCB9"/>
        </a:folHlink>
      </a:clrScheme>
      <a:clrMap bg1="lt1" tx1="dk1" bg2="lt2" tx2="dk2" accent1="accent1" accent2="accent2" accent3="accent3" accent4="accent4" accent5="accent5" accent6="accent6" hlink="hlink" folHlink="folHlink"/>
    </a:extraClrScheme>
    <a:extraClrScheme>
      <a:clrScheme name="">
        <a:dk1>
          <a:srgbClr val="FFFFFF"/>
        </a:dk1>
        <a:lt1>
          <a:srgbClr val="666699"/>
        </a:lt1>
        <a:dk2>
          <a:srgbClr val="FFFFFF"/>
        </a:dk2>
        <a:lt2>
          <a:srgbClr val="3E3E5C"/>
        </a:lt2>
        <a:accent1>
          <a:srgbClr val="60597B"/>
        </a:accent1>
        <a:accent2>
          <a:srgbClr val="6666FF"/>
        </a:accent2>
        <a:accent3>
          <a:srgbClr val="B9B9CA"/>
        </a:accent3>
        <a:accent4>
          <a:srgbClr val="DCDCDC"/>
        </a:accent4>
        <a:accent5>
          <a:srgbClr val="B7B5BF"/>
        </a:accent5>
        <a:accent6>
          <a:srgbClr val="5B5BE5"/>
        </a:accent6>
        <a:hlink>
          <a:srgbClr val="99CCFF"/>
        </a:hlink>
        <a:folHlink>
          <a:srgbClr val="FFFF99"/>
        </a:folHlink>
      </a:clrScheme>
      <a:clrMap bg1="lt1" tx1="dk1" bg2="lt2" tx2="dk2" accent1="accent1" accent2="accent2" accent3="accent3" accent4="accent4" accent5="accent5" accent6="accent6" hlink="hlink" folHlink="folHlink"/>
    </a:extraClrScheme>
    <a:extraClrScheme>
      <a:clrScheme name="">
        <a:dk1>
          <a:srgbClr val="FFFFFF"/>
        </a:dk1>
        <a:lt1>
          <a:srgbClr val="523E26"/>
        </a:lt1>
        <a:dk2>
          <a:srgbClr val="DFC08D"/>
        </a:dk2>
        <a:lt2>
          <a:srgbClr val="2D2015"/>
        </a:lt2>
        <a:accent1>
          <a:srgbClr val="8C7B70"/>
        </a:accent1>
        <a:accent2>
          <a:srgbClr val="8F5F2F"/>
        </a:accent2>
        <a:accent3>
          <a:srgbClr val="B3AFAB"/>
        </a:accent3>
        <a:accent4>
          <a:srgbClr val="DCDCDC"/>
        </a:accent4>
        <a:accent5>
          <a:srgbClr val="C5BFBC"/>
        </a:accent5>
        <a:accent6>
          <a:srgbClr val="805529"/>
        </a:accent6>
        <a:hlink>
          <a:srgbClr val="CCB400"/>
        </a:hlink>
        <a:folHlink>
          <a:srgbClr val="8C9EA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TotalTime>
  <Words>338</Words>
  <Application>Microsoft Macintosh PowerPoint</Application>
  <PresentationFormat>全屏显示(4:3)</PresentationFormat>
  <Paragraphs>9</Paragraphs>
  <Slides>3</Slides>
  <Notes>0</Notes>
  <HiddenSlides>0</HiddenSlides>
  <MMClips>0</MMClips>
  <ScaleCrop>false</ScaleCrop>
  <HeadingPairs>
    <vt:vector size="6" baseType="variant">
      <vt:variant>
        <vt:lpstr>已用的字体</vt:lpstr>
      </vt:variant>
      <vt:variant>
        <vt:i4>3</vt:i4>
      </vt:variant>
      <vt:variant>
        <vt:lpstr>主题</vt:lpstr>
      </vt:variant>
      <vt:variant>
        <vt:i4>1</vt:i4>
      </vt:variant>
      <vt:variant>
        <vt:lpstr>幻灯片标题</vt:lpstr>
      </vt:variant>
      <vt:variant>
        <vt:i4>3</vt:i4>
      </vt:variant>
    </vt:vector>
  </HeadingPairs>
  <TitlesOfParts>
    <vt:vector size="7" baseType="lpstr">
      <vt:lpstr>黑体</vt:lpstr>
      <vt:lpstr>Heiti SC Medium</vt:lpstr>
      <vt:lpstr>Arial</vt:lpstr>
      <vt:lpstr>默认设计模板</vt:lpstr>
      <vt:lpstr>PowerPoint 演示文稿</vt:lpstr>
      <vt:lpstr>PowerPoint 演示文稿</vt:lpstr>
      <vt:lpstr>PowerPoint 演示文稿</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Dell</dc:creator>
  <cp:lastModifiedBy>office user</cp:lastModifiedBy>
  <cp:revision>8</cp:revision>
  <dcterms:created xsi:type="dcterms:W3CDTF">2021-12-20T05:58:00Z</dcterms:created>
  <dcterms:modified xsi:type="dcterms:W3CDTF">2021-12-20T15:15:34Z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2052-11.1.0.9912</vt:lpwstr>
  </property>
</Properties>
</file>