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64" r:id="rId4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6">
          <p15:clr>
            <a:srgbClr val="A4A3A4"/>
          </p15:clr>
        </p15:guide>
        <p15:guide id="2" pos="28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90"/>
  </p:normalViewPr>
  <p:slideViewPr>
    <p:cSldViewPr showGuides="1">
      <p:cViewPr varScale="1">
        <p:scale>
          <a:sx n="99" d="100"/>
          <a:sy n="99" d="100"/>
        </p:scale>
        <p:origin x="1464" y="184"/>
      </p:cViewPr>
      <p:guideLst>
        <p:guide orient="horz" pos="2176"/>
        <p:guide pos="28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2975" y="5553075"/>
            <a:ext cx="4400550" cy="1243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 9"/>
          <p:cNvSpPr/>
          <p:nvPr/>
        </p:nvSpPr>
        <p:spPr>
          <a:xfrm>
            <a:off x="242888" y="10429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2" name="组合 61"/>
          <p:cNvGrpSpPr/>
          <p:nvPr/>
        </p:nvGrpSpPr>
        <p:grpSpPr>
          <a:xfrm>
            <a:off x="356718" y="1285819"/>
            <a:ext cx="772463" cy="514461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55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1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173" name="文本框 62"/>
          <p:cNvSpPr txBox="1"/>
          <p:nvPr/>
        </p:nvSpPr>
        <p:spPr>
          <a:xfrm>
            <a:off x="1129030" y="2797810"/>
            <a:ext cx="705231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zh-CN" sz="3200" b="1" dirty="0"/>
              <a:t>《</a:t>
            </a:r>
            <a:r>
              <a:rPr lang="zh-CN" altLang="en-US" sz="3200" b="1" dirty="0"/>
              <a:t>关于转发辽宁省自然资源厅</a:t>
            </a:r>
            <a:r>
              <a:rPr lang="en-US" altLang="zh-CN" sz="3200" b="1" dirty="0"/>
              <a:t>&lt;</a:t>
            </a:r>
            <a:r>
              <a:rPr lang="zh-CN" altLang="en-US" sz="3200" b="1" dirty="0"/>
              <a:t>关于提前做好省级生态修复项目储备有关工作的函</a:t>
            </a:r>
            <a:r>
              <a:rPr lang="en-US" altLang="zh-CN" sz="3200" b="1" dirty="0"/>
              <a:t>&gt;</a:t>
            </a:r>
            <a:r>
              <a:rPr lang="zh-CN" altLang="en-US" sz="3200" b="1" dirty="0"/>
              <a:t>的通知</a:t>
            </a:r>
            <a:r>
              <a:rPr lang="en-US" altLang="zh-CN" sz="3200" b="1" dirty="0"/>
              <a:t>》</a:t>
            </a:r>
            <a:r>
              <a:rPr lang="zh-CN" altLang="en-US" sz="3200" b="1" dirty="0"/>
              <a:t>政策解读</a:t>
            </a:r>
            <a:endParaRPr lang="zh-CN" altLang="en-US" sz="30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68" name="矩形 1067"/>
          <p:cNvSpPr/>
          <p:nvPr/>
        </p:nvSpPr>
        <p:spPr>
          <a:xfrm>
            <a:off x="981076" y="2532063"/>
            <a:ext cx="7377112" cy="1835407"/>
          </a:xfrm>
          <a:prstGeom prst="rect">
            <a:avLst/>
          </a:prstGeom>
          <a:noFill/>
          <a:ln w="254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69" name="矩形 1068"/>
          <p:cNvSpPr/>
          <p:nvPr/>
        </p:nvSpPr>
        <p:spPr>
          <a:xfrm>
            <a:off x="8051581" y="4174723"/>
            <a:ext cx="357188" cy="35718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7923409" y="4000523"/>
            <a:ext cx="355600" cy="355600"/>
          </a:xfrm>
          <a:prstGeom prst="rect">
            <a:avLst/>
          </a:prstGeom>
          <a:solidFill>
            <a:srgbClr val="4B649F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981075" y="2532063"/>
            <a:ext cx="355600" cy="355600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9" name="矩形 118"/>
          <p:cNvSpPr/>
          <p:nvPr/>
        </p:nvSpPr>
        <p:spPr>
          <a:xfrm>
            <a:off x="905108" y="2404371"/>
            <a:ext cx="325200" cy="469900"/>
          </a:xfrm>
          <a:prstGeom prst="rect">
            <a:avLst/>
          </a:prstGeom>
          <a:solidFill>
            <a:srgbClr val="4B649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863725" y="-875665"/>
            <a:ext cx="685800" cy="4411980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2976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一、《通知》背景和依据</a:t>
            </a: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129181" y="2018030"/>
            <a:ext cx="7570954" cy="2203410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582025" y="180340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540961" y="4095481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44930" y="2190115"/>
            <a:ext cx="7254240" cy="2031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为深入贯彻落实国家和省有关决策部署要求，提高预算安排的科学性、规范性和前瞻性，充分发挥生态环保资金作用，进一步推进我市生态保护修复工作，辽宁省自然资源厅印发了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《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关于提前做好省级生态修复项目储备有关工作的函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》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，在全省开展省级生态修复项目储备工作。为贯彻落实省厅工作安排，切实做好我市项目储备，印发此文。</a:t>
            </a:r>
          </a:p>
          <a:p>
            <a:br>
              <a:rPr lang="zh-CN" altLang="en-US" dirty="0">
                <a:latin typeface="Heiti SC Medium" pitchFamily="2" charset="-128"/>
                <a:ea typeface="Heiti SC Medium" pitchFamily="2" charset="-128"/>
              </a:rPr>
            </a:br>
            <a:endParaRPr dirty="0">
              <a:latin typeface="Heiti SC Medium" pitchFamily="2" charset="-128"/>
              <a:ea typeface="Heiti SC Medium" pitchFamily="2" charset="-128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781810" y="-793750"/>
            <a:ext cx="685800" cy="4248785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327468" y="1130935"/>
            <a:ext cx="272288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二、《通知》主要内容</a:t>
            </a:r>
          </a:p>
          <a:p>
            <a:pPr algn="l"/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143000" y="1825625"/>
            <a:ext cx="7456805" cy="3773805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97570" y="174879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97570" y="5435918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243330" y="1868805"/>
            <a:ext cx="7254240" cy="39703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1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、思想高度重视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列入储备的项目涉及国家资金支持。项目储备是中央和省级生态环保转移支付资金预算安排、项目执行的基础和前提。未列入中央和省级项目储备库的项目原则上不得安排资金支持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,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中央项目储备库的项目要从省级项目储备库中遴选产生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,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未列入省级项目储备库的项目原则上不得申报列入中央项目储备库。省厅将建立项目实施绩效结果与后续项目安排的挂钩机制，在今后项目申报审查入库及提出资金分配建议方案时，优先支持实施进展快、修复效果显著的地区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各地区应高度重视，充分利用资金支持政策和考虑绩效考核要求，按照函件明确的项目范围和申报要求，充分论证、综合选定拟申报项目。</a:t>
            </a:r>
            <a:br>
              <a:rPr lang="zh-CN" altLang="en-US" dirty="0">
                <a:latin typeface="Heiti SC Medium" pitchFamily="2" charset="-128"/>
                <a:ea typeface="Heiti SC Medium" pitchFamily="2" charset="-128"/>
              </a:rPr>
            </a:b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2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、及时准备项目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国家及省里对项目申报时间要求紧迫，各地区立即准备函件中规定的申报材料，于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4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月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30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日前将材料报至市局生态修复处。</a:t>
            </a:r>
          </a:p>
          <a:p>
            <a:endParaRPr lang="zh-CN" altLang="en-US" dirty="0">
              <a:latin typeface="Heiti SC Medium" pitchFamily="2" charset="-128"/>
              <a:ea typeface="Heiti SC Medium" pitchFamily="2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282</Words>
  <Application>Microsoft Macintosh PowerPoint</Application>
  <PresentationFormat>全屏显示(4:3)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6" baseType="lpstr">
      <vt:lpstr>Heiti SC Medium</vt:lpstr>
      <vt:lpstr>Arial</vt:lpstr>
      <vt:lpstr>默认设计模板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office user</cp:lastModifiedBy>
  <cp:revision>11</cp:revision>
  <dcterms:created xsi:type="dcterms:W3CDTF">2021-12-20T05:58:00Z</dcterms:created>
  <dcterms:modified xsi:type="dcterms:W3CDTF">2021-12-20T15:25:52Z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