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  <p:sldId id="264" r:id="rId4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6">
          <p15:clr>
            <a:srgbClr val="A4A3A4"/>
          </p15:clr>
        </p15:guide>
        <p15:guide id="2" pos="28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90"/>
  </p:normalViewPr>
  <p:slideViewPr>
    <p:cSldViewPr showGuides="1">
      <p:cViewPr varScale="1">
        <p:scale>
          <a:sx n="99" d="100"/>
          <a:sy n="99" d="100"/>
        </p:scale>
        <p:origin x="1464" y="184"/>
      </p:cViewPr>
      <p:guideLst>
        <p:guide orient="horz" pos="2176"/>
        <p:guide pos="28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2975" y="5553075"/>
            <a:ext cx="4400550" cy="1243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 9"/>
          <p:cNvSpPr/>
          <p:nvPr/>
        </p:nvSpPr>
        <p:spPr>
          <a:xfrm>
            <a:off x="242888" y="10429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62" name="组合 61"/>
          <p:cNvGrpSpPr/>
          <p:nvPr/>
        </p:nvGrpSpPr>
        <p:grpSpPr>
          <a:xfrm>
            <a:off x="356718" y="1285819"/>
            <a:ext cx="772463" cy="514461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55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7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8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9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0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1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173" name="文本框 62"/>
          <p:cNvSpPr txBox="1"/>
          <p:nvPr/>
        </p:nvSpPr>
        <p:spPr>
          <a:xfrm>
            <a:off x="1243013" y="2814784"/>
            <a:ext cx="705231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/>
            <a:r>
              <a:rPr lang="en-US" altLang="zh-CN" sz="3200" b="1" dirty="0"/>
              <a:t>《</a:t>
            </a:r>
            <a:r>
              <a:rPr lang="zh-CN" altLang="en-US" sz="3200" b="1" dirty="0"/>
              <a:t>沈阳市自然资源局关于下达</a:t>
            </a:r>
            <a:r>
              <a:rPr lang="en-US" altLang="zh-CN" sz="3200" b="1" dirty="0"/>
              <a:t>2020</a:t>
            </a:r>
            <a:r>
              <a:rPr lang="zh-CN" altLang="en-US" sz="3200" b="1" dirty="0"/>
              <a:t>年度造林经营生产计划的通知</a:t>
            </a:r>
            <a:r>
              <a:rPr lang="en-US" altLang="zh-CN" sz="3200" b="1" dirty="0"/>
              <a:t>》</a:t>
            </a:r>
            <a:r>
              <a:rPr lang="zh-CN" altLang="en-US" sz="3200" b="1" dirty="0"/>
              <a:t>政策解读</a:t>
            </a:r>
            <a:endParaRPr lang="zh-CN" altLang="en-US" sz="30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68" name="矩形 1067"/>
          <p:cNvSpPr/>
          <p:nvPr/>
        </p:nvSpPr>
        <p:spPr>
          <a:xfrm>
            <a:off x="981076" y="2532063"/>
            <a:ext cx="7377112" cy="1835407"/>
          </a:xfrm>
          <a:prstGeom prst="rect">
            <a:avLst/>
          </a:prstGeom>
          <a:noFill/>
          <a:ln w="254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69" name="矩形 1068"/>
          <p:cNvSpPr/>
          <p:nvPr/>
        </p:nvSpPr>
        <p:spPr>
          <a:xfrm>
            <a:off x="8051581" y="4174723"/>
            <a:ext cx="357188" cy="35718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7" name="矩形 116"/>
          <p:cNvSpPr/>
          <p:nvPr/>
        </p:nvSpPr>
        <p:spPr>
          <a:xfrm>
            <a:off x="7923409" y="4000523"/>
            <a:ext cx="355600" cy="355600"/>
          </a:xfrm>
          <a:prstGeom prst="rect">
            <a:avLst/>
          </a:prstGeom>
          <a:solidFill>
            <a:srgbClr val="4B649F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8" name="矩形 117"/>
          <p:cNvSpPr/>
          <p:nvPr/>
        </p:nvSpPr>
        <p:spPr>
          <a:xfrm>
            <a:off x="981075" y="2532063"/>
            <a:ext cx="355600" cy="355600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9" name="矩形 118"/>
          <p:cNvSpPr/>
          <p:nvPr/>
        </p:nvSpPr>
        <p:spPr>
          <a:xfrm>
            <a:off x="905108" y="2404371"/>
            <a:ext cx="325200" cy="469900"/>
          </a:xfrm>
          <a:prstGeom prst="rect">
            <a:avLst/>
          </a:prstGeom>
          <a:solidFill>
            <a:srgbClr val="4B649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863725" y="-875665"/>
            <a:ext cx="685800" cy="4411980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243013" y="1130300"/>
            <a:ext cx="297688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一、《通知》背景和依据</a:t>
            </a: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946880" y="1941955"/>
            <a:ext cx="7652290" cy="1991102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470582" y="1850036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445515" y="381506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190584" y="2819811"/>
            <a:ext cx="7254240" cy="147732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按照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《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沈阳市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2020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年林业生态建设实施方案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》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及省营造林生产计划，下达我市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2020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年人工造林生产计划。</a:t>
            </a:r>
            <a:br>
              <a:rPr lang="zh-CN" altLang="en-US" dirty="0">
                <a:latin typeface="Heiti SC Medium" pitchFamily="2" charset="-128"/>
                <a:ea typeface="Heiti SC Medium" pitchFamily="2" charset="-128"/>
              </a:rPr>
            </a:br>
            <a:endParaRPr lang="zh-CN" altLang="en-US" dirty="0">
              <a:latin typeface="Heiti SC Medium" pitchFamily="2" charset="-128"/>
              <a:ea typeface="Heiti SC Medium" pitchFamily="2" charset="-128"/>
            </a:endParaRPr>
          </a:p>
          <a:p>
            <a:br>
              <a:rPr lang="zh-CN" altLang="en-US" dirty="0">
                <a:latin typeface="Heiti SC Medium" pitchFamily="2" charset="-128"/>
                <a:ea typeface="Heiti SC Medium" pitchFamily="2" charset="-128"/>
              </a:rPr>
            </a:br>
            <a:endParaRPr dirty="0">
              <a:latin typeface="Heiti SC Medium" pitchFamily="2" charset="-128"/>
              <a:ea typeface="Heiti SC Medium" pitchFamily="2" charset="-128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781810" y="-793750"/>
            <a:ext cx="685800" cy="4248785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327468" y="1130935"/>
            <a:ext cx="272288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二、《通知》主要内容</a:t>
            </a:r>
          </a:p>
          <a:p>
            <a:pPr algn="l"/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1243013" y="1825626"/>
            <a:ext cx="7356792" cy="2035990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497570" y="174879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471217" y="3740489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243330" y="1868805"/>
            <a:ext cx="7254240" cy="175432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dirty="0"/>
              <a:t>我市</a:t>
            </a:r>
            <a:r>
              <a:rPr lang="en-US" altLang="zh-CN" dirty="0"/>
              <a:t>2020</a:t>
            </a:r>
            <a:r>
              <a:rPr lang="zh-CN" altLang="en-US" dirty="0"/>
              <a:t>年人工造林生产计划</a:t>
            </a:r>
            <a:r>
              <a:rPr lang="en-US" altLang="zh-CN" dirty="0"/>
              <a:t>46.3344</a:t>
            </a:r>
            <a:r>
              <a:rPr lang="zh-CN" altLang="en-US" dirty="0"/>
              <a:t>万亩、森林抚育</a:t>
            </a:r>
            <a:r>
              <a:rPr lang="en-US" altLang="zh-CN" dirty="0"/>
              <a:t>2.27</a:t>
            </a:r>
            <a:r>
              <a:rPr lang="zh-CN" altLang="en-US" dirty="0"/>
              <a:t>万亩、建设森林质量精准提升示范林一块。各县区按照</a:t>
            </a:r>
            <a:r>
              <a:rPr lang="en-US" altLang="zh-CN" dirty="0"/>
              <a:t>《</a:t>
            </a:r>
            <a:r>
              <a:rPr lang="zh-CN" altLang="en-US" dirty="0"/>
              <a:t>沈阳市</a:t>
            </a:r>
            <a:r>
              <a:rPr lang="en-US" altLang="zh-CN" dirty="0"/>
              <a:t>2020</a:t>
            </a:r>
            <a:r>
              <a:rPr lang="zh-CN" altLang="en-US" dirty="0"/>
              <a:t>年林业生态建设实施方案</a:t>
            </a:r>
            <a:r>
              <a:rPr lang="en-US" altLang="zh-CN" dirty="0"/>
              <a:t>》</a:t>
            </a:r>
            <a:r>
              <a:rPr lang="zh-CN" altLang="en-US" dirty="0"/>
              <a:t>、</a:t>
            </a:r>
            <a:r>
              <a:rPr lang="en-US" altLang="zh-CN" dirty="0"/>
              <a:t>《</a:t>
            </a:r>
            <a:r>
              <a:rPr lang="zh-CN" altLang="en-US" dirty="0"/>
              <a:t>沈阳市</a:t>
            </a:r>
            <a:r>
              <a:rPr lang="en-US" altLang="zh-CN" dirty="0"/>
              <a:t>2020 </a:t>
            </a:r>
            <a:r>
              <a:rPr lang="zh-CN" altLang="en-US" dirty="0"/>
              <a:t>年清理整顿非法侵占林地专项行动实施方案</a:t>
            </a:r>
            <a:r>
              <a:rPr lang="en-US" altLang="zh-CN" dirty="0"/>
              <a:t>》</a:t>
            </a:r>
            <a:r>
              <a:rPr lang="zh-CN" altLang="en-US" dirty="0"/>
              <a:t>（城乡绿化领发</a:t>
            </a:r>
            <a:r>
              <a:rPr lang="en-US" altLang="zh-CN" dirty="0"/>
              <a:t>〔2020〕1</a:t>
            </a:r>
            <a:r>
              <a:rPr lang="zh-CN" altLang="en-US" dirty="0"/>
              <a:t>号）、</a:t>
            </a:r>
            <a:r>
              <a:rPr lang="en-US" altLang="zh-CN" dirty="0"/>
              <a:t>《</a:t>
            </a:r>
            <a:r>
              <a:rPr lang="zh-CN" altLang="en-US" dirty="0"/>
              <a:t>辽宁省林业和草原局关于下达</a:t>
            </a:r>
            <a:r>
              <a:rPr lang="en-US" altLang="zh-CN" dirty="0"/>
              <a:t>2020 </a:t>
            </a:r>
            <a:r>
              <a:rPr lang="zh-CN" altLang="en-US" dirty="0"/>
              <a:t>年度造林生产计划的通知</a:t>
            </a:r>
            <a:r>
              <a:rPr lang="en-US" altLang="zh-CN" dirty="0"/>
              <a:t>》</a:t>
            </a:r>
            <a:r>
              <a:rPr lang="zh-CN" altLang="en-US" dirty="0"/>
              <a:t>（辽林草明电</a:t>
            </a:r>
            <a:r>
              <a:rPr lang="en-US" altLang="zh-CN" dirty="0"/>
              <a:t>〔2020〕18</a:t>
            </a:r>
            <a:r>
              <a:rPr lang="zh-CN" altLang="en-US" dirty="0"/>
              <a:t>号）要求，认真抓好落实。</a:t>
            </a:r>
            <a:endParaRPr lang="zh-CN" altLang="en-US" dirty="0">
              <a:latin typeface="Heiti SC Medium" pitchFamily="2" charset="-128"/>
              <a:ea typeface="Heiti SC Medium" pitchFamily="2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154</Words>
  <Application>Microsoft Macintosh PowerPoint</Application>
  <PresentationFormat>全屏显示(4:3)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6" baseType="lpstr">
      <vt:lpstr>Heiti SC Medium</vt:lpstr>
      <vt:lpstr>Arial</vt:lpstr>
      <vt:lpstr>默认设计模板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office user</cp:lastModifiedBy>
  <cp:revision>13</cp:revision>
  <dcterms:created xsi:type="dcterms:W3CDTF">2021-12-20T05:58:00Z</dcterms:created>
  <dcterms:modified xsi:type="dcterms:W3CDTF">2021-12-20T15:30:42Z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