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4" r:id="rId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28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howGuides="1">
      <p:cViewPr varScale="1">
        <p:scale>
          <a:sx n="99" d="100"/>
          <a:sy n="99" d="100"/>
        </p:scale>
        <p:origin x="1464" y="184"/>
      </p:cViewPr>
      <p:guideLst>
        <p:guide orient="horz" pos="2176"/>
        <p:guide pos="28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243013" y="2814784"/>
            <a:ext cx="705231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3200" b="1" dirty="0"/>
              <a:t>沈阳市自然资源局关于下达</a:t>
            </a:r>
            <a:r>
              <a:rPr lang="en-US" altLang="zh-CN" sz="3200" b="1" dirty="0"/>
              <a:t>2020</a:t>
            </a:r>
            <a:r>
              <a:rPr lang="zh-CN" altLang="en-US" sz="3200" b="1" dirty="0"/>
              <a:t>年林业有害生物防治工作计划的通知</a:t>
            </a:r>
            <a:r>
              <a:rPr lang="en-US" altLang="zh-CN" sz="3200" b="1" dirty="0"/>
              <a:t>》</a:t>
            </a:r>
          </a:p>
          <a:p>
            <a:pPr algn="ctr"/>
            <a:r>
              <a:rPr lang="zh-CN" altLang="en-US" sz="3200" b="1" dirty="0"/>
              <a:t>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981076" y="2532063"/>
            <a:ext cx="7377112" cy="1835407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051581" y="4174723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23409" y="400052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905108" y="2404371"/>
            <a:ext cx="325200" cy="4699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863725" y="-875665"/>
            <a:ext cx="685800" cy="441198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97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946880" y="1941955"/>
            <a:ext cx="7652290" cy="1991102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70582" y="1850036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45515" y="381506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29181" y="2492896"/>
            <a:ext cx="7315643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按照省林业有害生物防治工作的要求，结合我市实际情况，市自然资源局根据各地区年度林业有害生物防治工作计划安排，制定我市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2020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年林业有害生物防治工作计划。</a:t>
            </a:r>
          </a:p>
          <a:p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endParaRPr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272288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099828" y="1604506"/>
            <a:ext cx="7499977" cy="4560798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54596" y="6033824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61103" y="1795765"/>
            <a:ext cx="7254240" cy="42473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 dirty="0"/>
              <a:t> 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通知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内容分为四个部分：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第一、总体防治计划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全市计划防治林业有害生物面积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41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万亩。其中美国白蛾防治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15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万亩、杨干象防治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10.5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万亩、杨树烂皮病防治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3.7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万亩、杨树溃疡病防治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1.5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万亩、青杨天牛防治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万亩、舞毒蛾防治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0.8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万亩、松毛虫防治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0.8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万亩、其它虫害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4.6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万亩、其它病害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3.1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万亩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, 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做到防治率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100%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，实现林业有害生物成灾率低于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3‰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以下。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第二、防治重点工作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（一）实施美国白蛾飞机防治。（二）继续做好松毛虫防治。（三）继续开展生物防治。（四）开展松材线虫病综合防控。 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(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五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)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强化防治施工设计。（六）做好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2020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年虫情趋势预报及越冬死亡率调查。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第三、有关要求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一是强化组织领导。二是建立防治工作历。三是加大突发疫情除治力度。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第四、加强工作督查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70</Words>
  <Application>Microsoft Macintosh PowerPoint</Application>
  <PresentationFormat>全屏显示(4:3)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Heiti SC Medium</vt:lpstr>
      <vt:lpstr>Arial</vt:lpstr>
      <vt:lpstr>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office user</cp:lastModifiedBy>
  <cp:revision>14</cp:revision>
  <dcterms:created xsi:type="dcterms:W3CDTF">2021-12-20T05:58:00Z</dcterms:created>
  <dcterms:modified xsi:type="dcterms:W3CDTF">2021-12-20T15:33:42Z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