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4" r:id="rId4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>
          <p15:clr>
            <a:srgbClr val="A4A3A4"/>
          </p15:clr>
        </p15:guide>
        <p15:guide id="2" pos="28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howGuides="1">
      <p:cViewPr varScale="1">
        <p:scale>
          <a:sx n="99" d="100"/>
          <a:sy n="99" d="100"/>
        </p:scale>
        <p:origin x="1464" y="184"/>
      </p:cViewPr>
      <p:guideLst>
        <p:guide orient="horz" pos="2176"/>
        <p:guide pos="28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112960" y="2729392"/>
            <a:ext cx="705231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 b="1" dirty="0"/>
              <a:t>《</a:t>
            </a:r>
            <a:r>
              <a:rPr lang="zh-CN" altLang="en-US" sz="3200" b="1" dirty="0"/>
              <a:t>关于做好“个转企”工作的通知</a:t>
            </a:r>
            <a:r>
              <a:rPr lang="en-US" altLang="zh-CN" sz="3200" b="1" dirty="0"/>
              <a:t>》</a:t>
            </a:r>
            <a:r>
              <a:rPr lang="zh-CN" altLang="en-US" sz="3200" b="1" dirty="0"/>
              <a:t>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981076" y="2532063"/>
            <a:ext cx="7377112" cy="1835407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051581" y="4174723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7923409" y="4000523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981075" y="253206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905108" y="2404371"/>
            <a:ext cx="325200" cy="4699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863725" y="-875665"/>
            <a:ext cx="685800" cy="4411980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976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一、《通知》背景和依据</a:t>
            </a: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946880" y="1941955"/>
            <a:ext cx="7652290" cy="1991102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70582" y="1850036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45515" y="381506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129181" y="2492896"/>
            <a:ext cx="7315643" cy="147732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全市召开的“个转企”（个体户转型为企业）暨小微企业名录系统建设工作会议，分担给我局 “个转企”年度指标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9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个，为确保我局“个转企”年度指标任务的顺利完成，为此我局下发该文件。</a:t>
            </a:r>
            <a:br>
              <a:rPr lang="zh-CN" altLang="en-US" dirty="0">
                <a:latin typeface="Heiti SC Medium" pitchFamily="2" charset="-128"/>
                <a:ea typeface="Heiti SC Medium" pitchFamily="2" charset="-128"/>
              </a:rPr>
            </a:br>
            <a:br>
              <a:rPr lang="zh-CN" altLang="en-US" dirty="0">
                <a:latin typeface="Heiti SC Medium" pitchFamily="2" charset="-128"/>
                <a:ea typeface="Heiti SC Medium" pitchFamily="2" charset="-128"/>
              </a:rPr>
            </a:br>
            <a:endParaRPr dirty="0">
              <a:latin typeface="Heiti SC Medium" pitchFamily="2" charset="-128"/>
              <a:ea typeface="Heiti SC Medium" pitchFamily="2" charset="-128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781810" y="-793750"/>
            <a:ext cx="685800" cy="424878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327468" y="1130935"/>
            <a:ext cx="272288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</a:p>
          <a:p>
            <a:pPr algn="l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099828" y="1604506"/>
            <a:ext cx="7499977" cy="4560798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97570" y="174879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54596" y="6033824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61103" y="1795765"/>
            <a:ext cx="7254240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 dirty="0"/>
              <a:t> 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向各区（开发区）分局下发该文件。共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5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个部分内容。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（一）明确该工作的重要性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“个转企”工作，是省政府绩效考核和“重强抓”项目，必须高度重视，全面落实。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（二）明确加强协调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各分局积极主动与区市场监督管理局进行沟通，加强联系，及时掌握“个转企”信息，确保任务指标完成。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（三）明确完成任务的时间要求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各分局在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11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月底时间节点前落实任务指标。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（四）明确责任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请于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3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月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31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日前将责任人通过企业微信报市局林业和草原改革发展处。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（五）明确定期调度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市局将对工作进展情况每季度进行一次调度。</a:t>
            </a:r>
          </a:p>
          <a:p>
            <a:endParaRPr lang="zh-CN" altLang="en-US" dirty="0">
              <a:latin typeface="Heiti SC Medium" pitchFamily="2" charset="-128"/>
              <a:ea typeface="Heiti SC Medium" pitchFamily="2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57</Words>
  <Application>Microsoft Macintosh PowerPoint</Application>
  <PresentationFormat>全屏显示(4:3)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6" baseType="lpstr">
      <vt:lpstr>Heiti SC Medium</vt:lpstr>
      <vt:lpstr>Arial</vt:lpstr>
      <vt:lpstr>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office user</cp:lastModifiedBy>
  <cp:revision>15</cp:revision>
  <dcterms:created xsi:type="dcterms:W3CDTF">2021-12-20T05:58:00Z</dcterms:created>
  <dcterms:modified xsi:type="dcterms:W3CDTF">2021-12-20T15:35:20Z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