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64" r:id="rId4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6">
          <p15:clr>
            <a:srgbClr val="A4A3A4"/>
          </p15:clr>
        </p15:guide>
        <p15:guide id="2" pos="28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0"/>
  </p:normalViewPr>
  <p:slideViewPr>
    <p:cSldViewPr showGuides="1">
      <p:cViewPr varScale="1">
        <p:scale>
          <a:sx n="99" d="100"/>
          <a:sy n="99" d="100"/>
        </p:scale>
        <p:origin x="1464" y="184"/>
      </p:cViewPr>
      <p:guideLst>
        <p:guide orient="horz" pos="2176"/>
        <p:guide pos="28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2975" y="5553075"/>
            <a:ext cx="4400550" cy="1243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 9"/>
          <p:cNvSpPr/>
          <p:nvPr/>
        </p:nvSpPr>
        <p:spPr>
          <a:xfrm>
            <a:off x="242888" y="10429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2" name="组合 61"/>
          <p:cNvGrpSpPr/>
          <p:nvPr/>
        </p:nvGrpSpPr>
        <p:grpSpPr>
          <a:xfrm>
            <a:off x="356718" y="1285819"/>
            <a:ext cx="772463" cy="514461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55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1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173" name="文本框 62"/>
          <p:cNvSpPr txBox="1"/>
          <p:nvPr/>
        </p:nvSpPr>
        <p:spPr>
          <a:xfrm>
            <a:off x="981075" y="2665857"/>
            <a:ext cx="705231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zh-CN" sz="3200" b="1" dirty="0"/>
              <a:t>《</a:t>
            </a:r>
            <a:r>
              <a:rPr lang="zh-CN" altLang="en-US" sz="3200" b="1" dirty="0"/>
              <a:t>关于发布沈阳市“多测合一”名录库的通知</a:t>
            </a:r>
            <a:r>
              <a:rPr lang="en-US" altLang="zh-CN" sz="3200" b="1" dirty="0"/>
              <a:t>》</a:t>
            </a:r>
            <a:r>
              <a:rPr lang="zh-CN" altLang="en-US" sz="3200" b="1" dirty="0"/>
              <a:t>政策解读</a:t>
            </a:r>
            <a:endParaRPr lang="zh-CN" altLang="en-US" sz="30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68" name="矩形 1067"/>
          <p:cNvSpPr/>
          <p:nvPr/>
        </p:nvSpPr>
        <p:spPr>
          <a:xfrm>
            <a:off x="874511" y="2034626"/>
            <a:ext cx="7695380" cy="2354262"/>
          </a:xfrm>
          <a:prstGeom prst="rect">
            <a:avLst/>
          </a:prstGeom>
          <a:noFill/>
          <a:ln w="254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69" name="矩形 1068"/>
          <p:cNvSpPr/>
          <p:nvPr/>
        </p:nvSpPr>
        <p:spPr>
          <a:xfrm>
            <a:off x="8608528" y="4796487"/>
            <a:ext cx="357188" cy="35718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8498656" y="4658417"/>
            <a:ext cx="355600" cy="355600"/>
          </a:xfrm>
          <a:prstGeom prst="rect">
            <a:avLst/>
          </a:prstGeom>
          <a:solidFill>
            <a:srgbClr val="4B649F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803275" y="2148926"/>
            <a:ext cx="355600" cy="355600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9" name="矩形 118"/>
          <p:cNvSpPr/>
          <p:nvPr/>
        </p:nvSpPr>
        <p:spPr>
          <a:xfrm>
            <a:off x="729818" y="1966026"/>
            <a:ext cx="325200" cy="469900"/>
          </a:xfrm>
          <a:prstGeom prst="rect">
            <a:avLst/>
          </a:prstGeom>
          <a:solidFill>
            <a:srgbClr val="4B649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863725" y="-875665"/>
            <a:ext cx="685800" cy="4411980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2976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一、《通知》背景和依据</a:t>
            </a: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781574" y="1951436"/>
            <a:ext cx="7752746" cy="4066776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70582" y="1850036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45515" y="381506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099829" y="2108643"/>
            <a:ext cx="7331018" cy="369331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为贯彻落实党中央、国务院关于深化“放管服”改革， 推进审批服务便民化等重大决策部署，按照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《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国务院办公厅关于全面开展工程建设项目审批制度改革的实施意见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》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（国办发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〔2019〕11 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号）要求，我市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2019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年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10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月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31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日开始实施沈阳市工程建设项目“多测合一”改革工作，将我市工程建设项目的多项测绘业务（含地籍测量、规划放线测量、规划核实测量），以及为办理产权登记服务的房产测绘业务（含房屋面积预测绘、房屋面积竣工测绘），合并为一个综合性测绘项目。 按照“一次委托、统一测绘、成果共享”的原则，由开发建设单位在“多测合一”测绘机构名录库中自行选择一家测绘单位，由其承担该“多测合一”项目所有相关的测绘工作。测绘成果经检查后，推送至相关部门进行应用。为此我局对符合“多测合一”准入条件测绘单位进行审核，审核批准的入驻我市“多测合一”测绘机构名录库，承接“多测合一”项目测绘工作。</a:t>
            </a:r>
            <a:endParaRPr lang="zh-CN" altLang="en-US" dirty="0">
              <a:latin typeface="Heiti SC Medium" pitchFamily="2" charset="-128"/>
              <a:ea typeface="Heiti SC Medium" pitchFamily="2" charset="-128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781810" y="-793750"/>
            <a:ext cx="685800" cy="4248785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327468" y="1130935"/>
            <a:ext cx="272288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二、《通知》主要内容</a:t>
            </a:r>
          </a:p>
          <a:p>
            <a:pPr algn="l"/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099828" y="1987867"/>
            <a:ext cx="7470624" cy="1714031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97570" y="174879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54596" y="6033824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228415" y="2359443"/>
            <a:ext cx="7213449" cy="9233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b="1" dirty="0"/>
              <a:t> 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经前期审查考核，共有 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38 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家（其中首批 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16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家，二期 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22 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家）测绘机构入围我市“多测合一”名录库，可以开展我市“多测合一”有关测绘工作。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267</Words>
  <Application>Microsoft Macintosh PowerPoint</Application>
  <PresentationFormat>全屏显示(4:3)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6" baseType="lpstr">
      <vt:lpstr>Heiti SC Medium</vt:lpstr>
      <vt:lpstr>Arial</vt:lpstr>
      <vt:lpstr>默认设计模板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office user</cp:lastModifiedBy>
  <cp:revision>18</cp:revision>
  <dcterms:created xsi:type="dcterms:W3CDTF">2021-12-20T05:58:00Z</dcterms:created>
  <dcterms:modified xsi:type="dcterms:W3CDTF">2021-12-20T15:41:44Z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