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 id="265"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981075" y="2665857"/>
            <a:ext cx="7052310" cy="2062103"/>
          </a:xfrm>
          <a:prstGeom prst="rect">
            <a:avLst/>
          </a:prstGeom>
          <a:noFill/>
          <a:ln w="9525">
            <a:noFill/>
          </a:ln>
        </p:spPr>
        <p:txBody>
          <a:bodyPr wrap="square" anchor="t">
            <a:spAutoFit/>
          </a:bodyPr>
          <a:lstStyle/>
          <a:p>
            <a:pPr algn="ctr"/>
            <a:r>
              <a:rPr lang="en-US" altLang="zh-CN" sz="3200" b="1" dirty="0"/>
              <a:t>《</a:t>
            </a:r>
            <a:r>
              <a:rPr lang="zh-CN" altLang="en-US" sz="3200" b="1" dirty="0"/>
              <a:t>关于转发</a:t>
            </a:r>
            <a:r>
              <a:rPr lang="en-US" altLang="zh-CN" sz="3200" b="1" dirty="0"/>
              <a:t>&lt;</a:t>
            </a:r>
            <a:r>
              <a:rPr lang="zh-CN" altLang="en-US" sz="3200" b="1" dirty="0"/>
              <a:t>辽宁省林业和草原局办公室关于提供</a:t>
            </a:r>
            <a:r>
              <a:rPr lang="en-US" altLang="zh-CN" sz="3200" b="1" dirty="0"/>
              <a:t>2020</a:t>
            </a:r>
            <a:r>
              <a:rPr lang="zh-CN" altLang="en-US" sz="3200" b="1" dirty="0"/>
              <a:t>年全省特色经济林、林下经济和新型经营主体建设计划的通知</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981075" y="2555034"/>
            <a:ext cx="7695380" cy="2354262"/>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608528" y="4796487"/>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8498656" y="4658417"/>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803275" y="2148926"/>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729818" y="1966026"/>
            <a:ext cx="325200" cy="4699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946880" y="1951436"/>
            <a:ext cx="7587440" cy="128338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70582" y="1850036"/>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12420" y="3196325"/>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099829" y="2108643"/>
            <a:ext cx="7331018" cy="1477328"/>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辽宁省林业和草原局办公室下发</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关于提供</a:t>
            </a:r>
            <a:r>
              <a:rPr lang="en-US" altLang="zh-CN" dirty="0">
                <a:latin typeface="Heiti SC Medium" pitchFamily="2" charset="-128"/>
                <a:ea typeface="Heiti SC Medium" pitchFamily="2" charset="-128"/>
              </a:rPr>
              <a:t>2020</a:t>
            </a:r>
            <a:r>
              <a:rPr lang="zh-CN" altLang="en-US" dirty="0">
                <a:latin typeface="Heiti SC Medium" pitchFamily="2" charset="-128"/>
                <a:ea typeface="Heiti SC Medium" pitchFamily="2" charset="-128"/>
              </a:rPr>
              <a:t>年全省特色经济林、林下经济和新型经营主体建设计划的通知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文件，为此我局对该文件进行转发。</a:t>
            </a:r>
          </a:p>
          <a:p>
            <a:br>
              <a:rPr lang="zh-CN" altLang="en-US" dirty="0"/>
            </a:br>
            <a:endParaRPr lang="zh-CN" altLang="en-US"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099828" y="1987867"/>
            <a:ext cx="7470624" cy="2233221"/>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0298" y="4055395"/>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2308324"/>
          </a:xfrm>
          <a:prstGeom prst="rect">
            <a:avLst/>
          </a:prstGeom>
          <a:noFill/>
        </p:spPr>
        <p:txBody>
          <a:bodyPr wrap="square" rtlCol="0" anchor="t">
            <a:spAutoFit/>
          </a:bodyPr>
          <a:lstStyle/>
          <a:p>
            <a:r>
              <a:rPr lang="zh-CN" altLang="en-US" b="1" dirty="0"/>
              <a:t> </a:t>
            </a:r>
            <a:r>
              <a:rPr lang="zh-CN" altLang="en-US" dirty="0">
                <a:latin typeface="Heiti SC Medium" pitchFamily="2" charset="-128"/>
                <a:ea typeface="Heiti SC Medium" pitchFamily="2" charset="-128"/>
              </a:rPr>
              <a:t>向各区（开发区）分局、县（市）局转发该文件。共</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个部分内容。</a:t>
            </a:r>
          </a:p>
          <a:p>
            <a:r>
              <a:rPr lang="zh-CN" altLang="en-US" dirty="0">
                <a:latin typeface="Heiti SC Medium" pitchFamily="2" charset="-128"/>
                <a:ea typeface="Heiti SC Medium" pitchFamily="2" charset="-128"/>
              </a:rPr>
              <a:t>（一）明确完成任务注意事项。在做好疫情防控的基础上，采取灵活的工作方式，按照省林草局要求认真做好特色经济林和林下经济及林业新型经营主体建设计划的上报工作，确保上报计划符合本地实际。</a:t>
            </a:r>
          </a:p>
          <a:p>
            <a:r>
              <a:rPr lang="zh-CN" altLang="en-US" dirty="0">
                <a:latin typeface="Heiti SC Medium" pitchFamily="2" charset="-128"/>
                <a:ea typeface="Heiti SC Medium" pitchFamily="2" charset="-128"/>
              </a:rPr>
              <a:t>（二）明确上报计划时限及方式。</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月</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日前将计划表上报市自然资源局林业和草原改革发展处，同时将电子版材料通过企业微信上报。</a:t>
            </a:r>
          </a:p>
          <a:p>
            <a:br>
              <a:rPr lang="zh-CN" altLang="en-US" dirty="0"/>
            </a:br>
            <a:endParaRPr lang="zh-CN" altLang="en-US" dirty="0">
              <a:latin typeface="Heiti SC Medium" pitchFamily="2" charset="-128"/>
              <a:ea typeface="Heiti SC Medium" pitchFamily="2"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243012" y="1987867"/>
            <a:ext cx="7327439" cy="403034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361711" y="5813812"/>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3693319"/>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（三）附件中省林草局办公室</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的主要内容。</a:t>
            </a:r>
          </a:p>
          <a:p>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上报内容</a:t>
            </a:r>
          </a:p>
          <a:p>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1</a:t>
            </a:r>
            <a:r>
              <a:rPr lang="zh-CN" altLang="en-US" dirty="0">
                <a:latin typeface="Heiti SC Medium" pitchFamily="2" charset="-128"/>
                <a:ea typeface="Heiti SC Medium" pitchFamily="2" charset="-128"/>
              </a:rPr>
              <a:t>）特色经济林和林下经济建设计划。请各市结合本地实际，合理确定</a:t>
            </a:r>
            <a:r>
              <a:rPr lang="en-US" altLang="zh-CN" dirty="0">
                <a:latin typeface="Heiti SC Medium" pitchFamily="2" charset="-128"/>
                <a:ea typeface="Heiti SC Medium" pitchFamily="2" charset="-128"/>
              </a:rPr>
              <a:t>2020</a:t>
            </a:r>
            <a:r>
              <a:rPr lang="zh-CN" altLang="en-US" dirty="0">
                <a:latin typeface="Heiti SC Medium" pitchFamily="2" charset="-128"/>
                <a:ea typeface="Heiti SC Medium" pitchFamily="2" charset="-128"/>
              </a:rPr>
              <a:t>年特色经济林和林下经济建设计划，以县（市、区）为单位，填报特色经济林和林下经济建设计划表。</a:t>
            </a:r>
          </a:p>
          <a:p>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）新型林业经营主体建设计划，请各市结合本地实际，合理确定</a:t>
            </a:r>
            <a:r>
              <a:rPr lang="en-US" altLang="zh-CN" dirty="0">
                <a:latin typeface="Heiti SC Medium" pitchFamily="2" charset="-128"/>
                <a:ea typeface="Heiti SC Medium" pitchFamily="2" charset="-128"/>
              </a:rPr>
              <a:t>2020</a:t>
            </a:r>
            <a:r>
              <a:rPr lang="zh-CN" altLang="en-US" dirty="0">
                <a:latin typeface="Heiti SC Medium" pitchFamily="2" charset="-128"/>
                <a:ea typeface="Heiti SC Medium" pitchFamily="2" charset="-128"/>
              </a:rPr>
              <a:t>年填报新型林业经营主体建设计划，主要包括林业专业合作社和家庭林场新组建计划，并以县（市、区）为单位，填报新型林业经营主体建设计划表。</a:t>
            </a:r>
          </a:p>
          <a:p>
            <a:r>
              <a:rPr lang="en-US" altLang="zh-CN" dirty="0">
                <a:latin typeface="Heiti SC Medium" pitchFamily="2" charset="-128"/>
                <a:ea typeface="Heiti SC Medium" pitchFamily="2" charset="-128"/>
              </a:rPr>
              <a:t>2.</a:t>
            </a:r>
            <a:r>
              <a:rPr lang="zh-CN" altLang="en-US" dirty="0">
                <a:latin typeface="Heiti SC Medium" pitchFamily="2" charset="-128"/>
                <a:ea typeface="Heiti SC Medium" pitchFamily="2" charset="-128"/>
              </a:rPr>
              <a:t>请各市在做好疫情防控的基础上，组织所辖县（市、区），认真做好特色经济林和林下经济及林业新型经营主体建设计划的上报工作，确保上报计划符合本地实际。并请于</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月</a:t>
            </a:r>
            <a:r>
              <a:rPr lang="en-US" altLang="zh-CN" dirty="0">
                <a:latin typeface="Heiti SC Medium" pitchFamily="2" charset="-128"/>
                <a:ea typeface="Heiti SC Medium" pitchFamily="2" charset="-128"/>
              </a:rPr>
              <a:t>5</a:t>
            </a:r>
            <a:r>
              <a:rPr lang="zh-CN" altLang="en-US" dirty="0">
                <a:latin typeface="Heiti SC Medium" pitchFamily="2" charset="-128"/>
                <a:ea typeface="Heiti SC Medium" pitchFamily="2" charset="-128"/>
              </a:rPr>
              <a:t>日前将计划表上报省林业和草原局。</a:t>
            </a:r>
          </a:p>
        </p:txBody>
      </p:sp>
    </p:spTree>
    <p:extLst>
      <p:ext uri="{BB962C8B-B14F-4D97-AF65-F5344CB8AC3E}">
        <p14:creationId xmlns:p14="http://schemas.microsoft.com/office/powerpoint/2010/main" val="85017075"/>
      </p:ext>
    </p:extLst>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290</Words>
  <Application>Microsoft Macintosh PowerPoint</Application>
  <PresentationFormat>全屏显示(4:3)</PresentationFormat>
  <Paragraphs>15</Paragraphs>
  <Slides>4</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4</vt:i4>
      </vt:variant>
    </vt:vector>
  </HeadingPairs>
  <TitlesOfParts>
    <vt:vector size="7" baseType="lpstr">
      <vt:lpstr>Heiti SC Medium</vt:lpstr>
      <vt:lpstr>Arial</vt:lpstr>
      <vt:lpstr>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20</cp:revision>
  <dcterms:created xsi:type="dcterms:W3CDTF">2021-12-20T05:58:00Z</dcterms:created>
  <dcterms:modified xsi:type="dcterms:W3CDTF">2021-12-20T15:47:41Z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