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981075" y="2665857"/>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关于印发</a:t>
            </a:r>
            <a:r>
              <a:rPr lang="en-US" altLang="zh-CN" sz="3200" b="1" dirty="0"/>
              <a:t>&lt;</a:t>
            </a:r>
            <a:r>
              <a:rPr lang="zh-CN" altLang="en-US" sz="3200" b="1" dirty="0"/>
              <a:t>沈阳市自然资源局关于开展野生动物管控执法专项行动实施方案</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981075" y="2555034"/>
            <a:ext cx="7695380" cy="184205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553195" y="4307393"/>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8431522" y="4219287"/>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803275" y="2148926"/>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729818" y="1966026"/>
            <a:ext cx="325200" cy="4699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946880" y="1951436"/>
            <a:ext cx="7587440" cy="1991227"/>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70582" y="1850036"/>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59816" y="3821762"/>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036688" y="2161304"/>
            <a:ext cx="7331018" cy="2308324"/>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为阻断可能的传染源和传播途径，进一步加强新型冠状病毒疫情防控期间野生动物管控力度，按照辽宁省林业和草原局</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关于开展野生动物管控工作实地指导的通知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及</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沈阳市自然资源局关于印发做好新型冠状病毒感染的肺炎疫情防控工作方案的通知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要求，我局决定开展野生动物管控执法专项行动，特制定本方案。</a:t>
            </a:r>
          </a:p>
          <a:p>
            <a:br>
              <a:rPr lang="zh-CN" altLang="en-US" dirty="0">
                <a:latin typeface="Heiti SC Medium" pitchFamily="2" charset="-128"/>
                <a:ea typeface="Heiti SC Medium" pitchFamily="2" charset="-128"/>
              </a:rPr>
            </a:br>
            <a:br>
              <a:rPr lang="zh-CN" altLang="en-US" dirty="0"/>
            </a:br>
            <a:endParaRPr lang="zh-CN" altLang="en-US"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781573" y="1987867"/>
            <a:ext cx="7788879" cy="4440904"/>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41864" y="633541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4247317"/>
          </a:xfrm>
          <a:prstGeom prst="rect">
            <a:avLst/>
          </a:prstGeom>
          <a:noFill/>
        </p:spPr>
        <p:txBody>
          <a:bodyPr wrap="square" rtlCol="0" anchor="t">
            <a:spAutoFit/>
          </a:bodyPr>
          <a:lstStyle/>
          <a:p>
            <a:r>
              <a:rPr lang="zh-CN" altLang="en-US" b="1" dirty="0">
                <a:latin typeface="Heiti SC Medium" pitchFamily="2" charset="-128"/>
                <a:ea typeface="Heiti SC Medium" pitchFamily="2" charset="-128"/>
              </a:rPr>
              <a:t> </a:t>
            </a:r>
            <a:r>
              <a:rPr lang="zh-CN" altLang="en-US" dirty="0">
                <a:latin typeface="Heiti SC Medium" pitchFamily="2" charset="-128"/>
                <a:ea typeface="Heiti SC Medium" pitchFamily="2" charset="-128"/>
              </a:rPr>
              <a:t>成立专项行动领导机构，明确行动目标、行动重点和时间安排，并对专项行动提出工作要求。</a:t>
            </a:r>
          </a:p>
          <a:p>
            <a:r>
              <a:rPr lang="zh-CN" altLang="en-US" dirty="0">
                <a:latin typeface="Heiti SC Medium" pitchFamily="2" charset="-128"/>
                <a:ea typeface="Heiti SC Medium" pitchFamily="2" charset="-128"/>
              </a:rPr>
              <a:t>（一）专项行动目标</a:t>
            </a:r>
          </a:p>
          <a:p>
            <a:r>
              <a:rPr lang="zh-CN" altLang="en-US" dirty="0">
                <a:latin typeface="Heiti SC Medium" pitchFamily="2" charset="-128"/>
                <a:ea typeface="Heiti SC Medium" pitchFamily="2" charset="-128"/>
              </a:rPr>
              <a:t>（二）专项行动重点任务</a:t>
            </a:r>
          </a:p>
          <a:p>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加强野生动物驯养繁殖场清理整顿。</a:t>
            </a:r>
          </a:p>
          <a:p>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严惩破坏野生动物资源违法犯罪活动。</a:t>
            </a:r>
          </a:p>
          <a:p>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开展联合专项执法。</a:t>
            </a:r>
          </a:p>
          <a:p>
            <a:r>
              <a:rPr lang="zh-CN" altLang="en-US" dirty="0">
                <a:latin typeface="Heiti SC Medium" pitchFamily="2" charset="-128"/>
                <a:ea typeface="Heiti SC Medium" pitchFamily="2" charset="-128"/>
              </a:rPr>
              <a:t>（三）专项行动工作步骤</a:t>
            </a:r>
          </a:p>
          <a:p>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成立机构。成立沈阳市自然资源局专项执法行动领导小组，具体负责专项执法行动的组织协调工作。</a:t>
            </a:r>
          </a:p>
          <a:p>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行动时间安排。第一阶段摸底排查，第二阶段执法整治，第三阶段建章立册。</a:t>
            </a:r>
          </a:p>
          <a:p>
            <a:r>
              <a:rPr lang="zh-CN" altLang="en-US" dirty="0">
                <a:latin typeface="Heiti SC Medium" pitchFamily="2" charset="-128"/>
                <a:ea typeface="Heiti SC Medium" pitchFamily="2" charset="-128"/>
              </a:rPr>
              <a:t>（四）工作要求</a:t>
            </a:r>
          </a:p>
          <a:p>
            <a:r>
              <a:rPr lang="zh-CN" altLang="en-US" dirty="0">
                <a:latin typeface="Heiti SC Medium" pitchFamily="2" charset="-128"/>
                <a:ea typeface="Heiti SC Medium" pitchFamily="2" charset="-128"/>
              </a:rPr>
              <a:t>提高政治站位，坚定信念信心。强化组织保障，加强统筹调度。加强宣传，营造氛围。</a:t>
            </a: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120</Words>
  <Application>Microsoft Macintosh PowerPoint</Application>
  <PresentationFormat>全屏显示(4:3)</PresentationFormat>
  <Paragraphs>16</Paragraphs>
  <Slides>3</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3</vt:i4>
      </vt:variant>
    </vt:vector>
  </HeadingPairs>
  <TitlesOfParts>
    <vt:vector size="6" baseType="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21</cp:revision>
  <dcterms:created xsi:type="dcterms:W3CDTF">2021-12-20T05:58:00Z</dcterms:created>
  <dcterms:modified xsi:type="dcterms:W3CDTF">2021-12-20T15:49:55Z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