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397" r:id="rId3"/>
  </p:sldIdLst>
  <p:sldSz cx="15122525" cy="10693400"/>
  <p:notesSz cx="6858000" cy="9144000"/>
  <p:custDataLst>
    <p:tags r:id="rId8"/>
  </p:custDataLst>
  <p:defaultTextStyle>
    <a:defPPr>
      <a:defRPr lang="zh-CN"/>
    </a:defPPr>
    <a:lvl1pPr marL="0" algn="l" defTabSz="147510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7870" algn="l" defTabSz="147510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75105" algn="l" defTabSz="147510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212975" algn="l" defTabSz="147510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50210" algn="l" defTabSz="147510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88080" algn="l" defTabSz="147510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425315" algn="l" defTabSz="147510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63185" algn="l" defTabSz="147510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900420" algn="l" defTabSz="147510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75" userDrawn="1">
          <p15:clr>
            <a:srgbClr val="A4A3A4"/>
          </p15:clr>
        </p15:guide>
        <p15:guide id="2" pos="4547" userDrawn="1">
          <p15:clr>
            <a:srgbClr val="A4A3A4"/>
          </p15:clr>
        </p15:guide>
        <p15:guide id="3" pos="545" userDrawn="1">
          <p15:clr>
            <a:srgbClr val="A4A3A4"/>
          </p15:clr>
        </p15:guide>
        <p15:guide id="4" pos="8228" userDrawn="1">
          <p15:clr>
            <a:srgbClr val="A4A3A4"/>
          </p15:clr>
        </p15:guide>
        <p15:guide id="5" orient="horz" pos="2794" userDrawn="1">
          <p15:clr>
            <a:srgbClr val="A4A3A4"/>
          </p15:clr>
        </p15:guide>
        <p15:guide id="6" orient="horz" pos="2553" userDrawn="1">
          <p15:clr>
            <a:srgbClr val="A4A3A4"/>
          </p15:clr>
        </p15:guide>
        <p15:guide id="7" orient="horz" pos="1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DDB6"/>
    <a:srgbClr val="EB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38" autoAdjust="0"/>
    <p:restoredTop sz="93252" autoAdjust="0"/>
  </p:normalViewPr>
  <p:slideViewPr>
    <p:cSldViewPr showGuides="1">
      <p:cViewPr varScale="1">
        <p:scale>
          <a:sx n="47" d="100"/>
          <a:sy n="47" d="100"/>
        </p:scale>
        <p:origin x="1728" y="62"/>
      </p:cViewPr>
      <p:guideLst>
        <p:guide orient="horz" pos="4375"/>
        <p:guide pos="4547"/>
        <p:guide pos="545"/>
        <p:guide pos="8228"/>
        <p:guide orient="horz" pos="2794"/>
        <p:guide orient="horz" pos="2553"/>
        <p:guide orient="horz" pos="1833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E015A4-A617-42E6-BF27-25E52B5BD42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B8847F-9E14-4BEC-9B53-16F26FB362A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7510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37870" algn="l" defTabSz="147510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75105" algn="l" defTabSz="147510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212975" algn="l" defTabSz="147510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50210" algn="l" defTabSz="147510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88080" algn="l" defTabSz="147510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425315" algn="l" defTabSz="147510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163185" algn="l" defTabSz="147510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900420" algn="l" defTabSz="147510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28153-1A52-4458-8EEA-76C6983F34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34190" y="3321886"/>
            <a:ext cx="12854146" cy="229215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268379" y="6059593"/>
            <a:ext cx="10585768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37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75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12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50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88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425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63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900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77E2B-BE62-4409-B065-C44BA00E3CF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EE87A-4A6A-44CA-A271-95C04712470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77E2B-BE62-4409-B065-C44BA00E3CF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EE87A-4A6A-44CA-A271-95C04712470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8133903" y="668338"/>
            <a:ext cx="5626314" cy="142256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49709" y="668338"/>
            <a:ext cx="16632153" cy="142256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77E2B-BE62-4409-B065-C44BA00E3CF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EE87A-4A6A-44CA-A271-95C04712470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77E2B-BE62-4409-B065-C44BA00E3CF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EE87A-4A6A-44CA-A271-95C04712470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94575" y="6871500"/>
            <a:ext cx="12854146" cy="2123828"/>
          </a:xfrm>
        </p:spPr>
        <p:txBody>
          <a:bodyPr anchor="t"/>
          <a:lstStyle>
            <a:lvl1pPr algn="l">
              <a:defRPr sz="65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94575" y="4532320"/>
            <a:ext cx="12854146" cy="2339180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3787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75105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221297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295021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68808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442531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516318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590042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77E2B-BE62-4409-B065-C44BA00E3CF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EE87A-4A6A-44CA-A271-95C04712470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49710" y="3891210"/>
            <a:ext cx="11129234" cy="11002816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2630985" y="3891210"/>
            <a:ext cx="11129232" cy="11002816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77E2B-BE62-4409-B065-C44BA00E3CF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EE87A-4A6A-44CA-A271-95C04712470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56126" y="428232"/>
            <a:ext cx="13610273" cy="1782233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56126" y="2393639"/>
            <a:ext cx="6681741" cy="997555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870" indent="0">
              <a:buNone/>
              <a:defRPr sz="3200" b="1"/>
            </a:lvl2pPr>
            <a:lvl3pPr marL="1475105" indent="0">
              <a:buNone/>
              <a:defRPr sz="2900" b="1"/>
            </a:lvl3pPr>
            <a:lvl4pPr marL="2212975" indent="0">
              <a:buNone/>
              <a:defRPr sz="2600" b="1"/>
            </a:lvl4pPr>
            <a:lvl5pPr marL="2950210" indent="0">
              <a:buNone/>
              <a:defRPr sz="2600" b="1"/>
            </a:lvl5pPr>
            <a:lvl6pPr marL="3688080" indent="0">
              <a:buNone/>
              <a:defRPr sz="2600" b="1"/>
            </a:lvl6pPr>
            <a:lvl7pPr marL="4425315" indent="0">
              <a:buNone/>
              <a:defRPr sz="2600" b="1"/>
            </a:lvl7pPr>
            <a:lvl8pPr marL="5163185" indent="0">
              <a:buNone/>
              <a:defRPr sz="2600" b="1"/>
            </a:lvl8pPr>
            <a:lvl9pPr marL="5900420" indent="0">
              <a:buNone/>
              <a:defRPr sz="2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756126" y="3391194"/>
            <a:ext cx="6681741" cy="6161082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7682034" y="2393639"/>
            <a:ext cx="6684366" cy="997555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870" indent="0">
              <a:buNone/>
              <a:defRPr sz="3200" b="1"/>
            </a:lvl2pPr>
            <a:lvl3pPr marL="1475105" indent="0">
              <a:buNone/>
              <a:defRPr sz="2900" b="1"/>
            </a:lvl3pPr>
            <a:lvl4pPr marL="2212975" indent="0">
              <a:buNone/>
              <a:defRPr sz="2600" b="1"/>
            </a:lvl4pPr>
            <a:lvl5pPr marL="2950210" indent="0">
              <a:buNone/>
              <a:defRPr sz="2600" b="1"/>
            </a:lvl5pPr>
            <a:lvl6pPr marL="3688080" indent="0">
              <a:buNone/>
              <a:defRPr sz="2600" b="1"/>
            </a:lvl6pPr>
            <a:lvl7pPr marL="4425315" indent="0">
              <a:buNone/>
              <a:defRPr sz="2600" b="1"/>
            </a:lvl7pPr>
            <a:lvl8pPr marL="5163185" indent="0">
              <a:buNone/>
              <a:defRPr sz="2600" b="1"/>
            </a:lvl8pPr>
            <a:lvl9pPr marL="5900420" indent="0">
              <a:buNone/>
              <a:defRPr sz="2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7682034" y="3391194"/>
            <a:ext cx="6684366" cy="6161082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77E2B-BE62-4409-B065-C44BA00E3CF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EE87A-4A6A-44CA-A271-95C04712470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77E2B-BE62-4409-B065-C44BA00E3CF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EE87A-4A6A-44CA-A271-95C04712470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77E2B-BE62-4409-B065-C44BA00E3CF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EE87A-4A6A-44CA-A271-95C04712470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56127" y="425756"/>
            <a:ext cx="4975207" cy="1811937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912487" y="425756"/>
            <a:ext cx="8453912" cy="9126521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9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56127" y="2237694"/>
            <a:ext cx="4975207" cy="7314583"/>
          </a:xfrm>
        </p:spPr>
        <p:txBody>
          <a:bodyPr/>
          <a:lstStyle>
            <a:lvl1pPr marL="0" indent="0">
              <a:buNone/>
              <a:defRPr sz="2300"/>
            </a:lvl1pPr>
            <a:lvl2pPr marL="737870" indent="0">
              <a:buNone/>
              <a:defRPr sz="1900"/>
            </a:lvl2pPr>
            <a:lvl3pPr marL="1475105" indent="0">
              <a:buNone/>
              <a:defRPr sz="1600"/>
            </a:lvl3pPr>
            <a:lvl4pPr marL="2212975" indent="0">
              <a:buNone/>
              <a:defRPr sz="1500"/>
            </a:lvl4pPr>
            <a:lvl5pPr marL="2950210" indent="0">
              <a:buNone/>
              <a:defRPr sz="1500"/>
            </a:lvl5pPr>
            <a:lvl6pPr marL="3688080" indent="0">
              <a:buNone/>
              <a:defRPr sz="1500"/>
            </a:lvl6pPr>
            <a:lvl7pPr marL="4425315" indent="0">
              <a:buNone/>
              <a:defRPr sz="1500"/>
            </a:lvl7pPr>
            <a:lvl8pPr marL="5163185" indent="0">
              <a:buNone/>
              <a:defRPr sz="1500"/>
            </a:lvl8pPr>
            <a:lvl9pPr marL="5900420" indent="0">
              <a:buNone/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77E2B-BE62-4409-B065-C44BA00E3CF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EE87A-4A6A-44CA-A271-95C04712470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964121" y="7485380"/>
            <a:ext cx="9073515" cy="88369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964121" y="955475"/>
            <a:ext cx="9073515" cy="6416040"/>
          </a:xfrm>
        </p:spPr>
        <p:txBody>
          <a:bodyPr/>
          <a:lstStyle>
            <a:lvl1pPr marL="0" indent="0">
              <a:buNone/>
              <a:defRPr sz="5200"/>
            </a:lvl1pPr>
            <a:lvl2pPr marL="737870" indent="0">
              <a:buNone/>
              <a:defRPr sz="4500"/>
            </a:lvl2pPr>
            <a:lvl3pPr marL="1475105" indent="0">
              <a:buNone/>
              <a:defRPr sz="3900"/>
            </a:lvl3pPr>
            <a:lvl4pPr marL="2212975" indent="0">
              <a:buNone/>
              <a:defRPr sz="3200"/>
            </a:lvl4pPr>
            <a:lvl5pPr marL="2950210" indent="0">
              <a:buNone/>
              <a:defRPr sz="3200"/>
            </a:lvl5pPr>
            <a:lvl6pPr marL="3688080" indent="0">
              <a:buNone/>
              <a:defRPr sz="3200"/>
            </a:lvl6pPr>
            <a:lvl7pPr marL="4425315" indent="0">
              <a:buNone/>
              <a:defRPr sz="3200"/>
            </a:lvl7pPr>
            <a:lvl8pPr marL="5163185" indent="0">
              <a:buNone/>
              <a:defRPr sz="3200"/>
            </a:lvl8pPr>
            <a:lvl9pPr marL="5900420" indent="0">
              <a:buNone/>
              <a:defRPr sz="32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964121" y="8369071"/>
            <a:ext cx="9073515" cy="1254989"/>
          </a:xfrm>
        </p:spPr>
        <p:txBody>
          <a:bodyPr/>
          <a:lstStyle>
            <a:lvl1pPr marL="0" indent="0">
              <a:buNone/>
              <a:defRPr sz="2300"/>
            </a:lvl1pPr>
            <a:lvl2pPr marL="737870" indent="0">
              <a:buNone/>
              <a:defRPr sz="1900"/>
            </a:lvl2pPr>
            <a:lvl3pPr marL="1475105" indent="0">
              <a:buNone/>
              <a:defRPr sz="1600"/>
            </a:lvl3pPr>
            <a:lvl4pPr marL="2212975" indent="0">
              <a:buNone/>
              <a:defRPr sz="1500"/>
            </a:lvl4pPr>
            <a:lvl5pPr marL="2950210" indent="0">
              <a:buNone/>
              <a:defRPr sz="1500"/>
            </a:lvl5pPr>
            <a:lvl6pPr marL="3688080" indent="0">
              <a:buNone/>
              <a:defRPr sz="1500"/>
            </a:lvl6pPr>
            <a:lvl7pPr marL="4425315" indent="0">
              <a:buNone/>
              <a:defRPr sz="1500"/>
            </a:lvl7pPr>
            <a:lvl8pPr marL="5163185" indent="0">
              <a:buNone/>
              <a:defRPr sz="1500"/>
            </a:lvl8pPr>
            <a:lvl9pPr marL="5900420" indent="0">
              <a:buNone/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77E2B-BE62-4409-B065-C44BA00E3CF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EE87A-4A6A-44CA-A271-95C04712470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756126" y="428232"/>
            <a:ext cx="13610273" cy="1782233"/>
          </a:xfrm>
          <a:prstGeom prst="rect">
            <a:avLst/>
          </a:prstGeom>
        </p:spPr>
        <p:txBody>
          <a:bodyPr vert="horz" lIns="147511" tIns="73756" rIns="147511" bIns="73756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56126" y="2495127"/>
            <a:ext cx="13610273" cy="7057150"/>
          </a:xfrm>
          <a:prstGeom prst="rect">
            <a:avLst/>
          </a:prstGeom>
        </p:spPr>
        <p:txBody>
          <a:bodyPr vert="horz" lIns="147511" tIns="73756" rIns="147511" bIns="73756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756126" y="9911198"/>
            <a:ext cx="3528589" cy="569325"/>
          </a:xfrm>
          <a:prstGeom prst="rect">
            <a:avLst/>
          </a:prstGeom>
        </p:spPr>
        <p:txBody>
          <a:bodyPr vert="horz" lIns="147511" tIns="73756" rIns="147511" bIns="7375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77E2B-BE62-4409-B065-C44BA00E3CF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5166863" y="9911198"/>
            <a:ext cx="4788800" cy="569325"/>
          </a:xfrm>
          <a:prstGeom prst="rect">
            <a:avLst/>
          </a:prstGeom>
        </p:spPr>
        <p:txBody>
          <a:bodyPr vert="horz" lIns="147511" tIns="73756" rIns="147511" bIns="7375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837810" y="9911198"/>
            <a:ext cx="3528589" cy="569325"/>
          </a:xfrm>
          <a:prstGeom prst="rect">
            <a:avLst/>
          </a:prstGeom>
        </p:spPr>
        <p:txBody>
          <a:bodyPr vert="horz" lIns="147511" tIns="73756" rIns="147511" bIns="7375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EE87A-4A6A-44CA-A271-95C04712470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75105" rtl="0" eaLnBrk="1" latinLnBrk="0" hangingPunct="1">
        <a:spcBef>
          <a:spcPct val="0"/>
        </a:spcBef>
        <a:buNone/>
        <a:defRPr sz="7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3085" indent="-55308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1pPr>
      <a:lvl2pPr marL="1198245" indent="-461010" algn="l" defTabSz="1475105" rtl="0" eaLnBrk="1" latinLnBrk="0" hangingPunct="1">
        <a:spcBef>
          <a:spcPct val="20000"/>
        </a:spcBef>
        <a:buFont typeface="Arial" panose="020B0604020202020204" pitchFamily="34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44040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581275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319145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56380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94250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531485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69355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7870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75105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12975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50210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88080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25315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63185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900420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格 8"/>
          <p:cNvGraphicFramePr/>
          <p:nvPr/>
        </p:nvGraphicFramePr>
        <p:xfrm>
          <a:off x="663575" y="1170305"/>
          <a:ext cx="13755370" cy="8978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83195"/>
                <a:gridCol w="5972175"/>
              </a:tblGrid>
              <a:tr h="3007360">
                <a:tc rowSpan="3"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621280"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350260"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3169285" y="307340"/>
            <a:ext cx="9498330" cy="70675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4000" b="1">
                <a:latin typeface="宋体" panose="02010600030101010101" pitchFamily="2" charset="-122"/>
                <a:ea typeface="宋体" panose="02010600030101010101" pitchFamily="2" charset="-122"/>
              </a:rPr>
              <a:t>沈阳市建设工程规划许可批后公告牌</a:t>
            </a:r>
            <a:endParaRPr lang="zh-CN" altLang="en-US" sz="40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411210" y="1099820"/>
            <a:ext cx="5944870" cy="32918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2400"/>
              <a:t>  </a:t>
            </a:r>
            <a:r>
              <a:rPr lang="zh-CN" altLang="en-US" sz="2000" b="1">
                <a:sym typeface="+mn-ea"/>
              </a:rPr>
              <a:t>公示信息</a:t>
            </a:r>
            <a:endParaRPr lang="zh-CN" altLang="en-US" sz="1000" b="1"/>
          </a:p>
          <a:p>
            <a:pPr algn="ctr"/>
            <a:r>
              <a:rPr lang="en-US" altLang="zh-CN" sz="1000" b="1"/>
              <a:t>                  </a:t>
            </a:r>
            <a:r>
              <a:rPr lang="zh-CN" altLang="en-US" sz="1200" b="1"/>
              <a:t>辽宁申信置业有限公司的幸福里·璟宸项目</a:t>
            </a:r>
            <a:endParaRPr lang="zh-CN" altLang="en-US" sz="1200" b="1"/>
          </a:p>
          <a:p>
            <a:pPr algn="ctr"/>
            <a:r>
              <a:rPr lang="en-US" altLang="zh-CN" sz="1200" b="1"/>
              <a:t>                    </a:t>
            </a:r>
            <a:r>
              <a:rPr lang="zh-CN" altLang="en-US" sz="1200" b="1"/>
              <a:t>《建设工程规划许可证》批后公告</a:t>
            </a:r>
            <a:endParaRPr lang="zh-CN" altLang="en-US" sz="1200" b="1"/>
          </a:p>
          <a:p>
            <a:endParaRPr lang="en-US" altLang="zh-CN" sz="1200" b="1"/>
          </a:p>
          <a:p>
            <a:r>
              <a:rPr lang="zh-CN" altLang="en-US" sz="1200" b="1"/>
              <a:t>建设工程规划许可证号：建字第2101232026</a:t>
            </a:r>
            <a:r>
              <a:rPr lang="en-US" altLang="zh-CN" sz="1200" b="1"/>
              <a:t>GG0009630</a:t>
            </a:r>
            <a:r>
              <a:rPr lang="zh-CN" altLang="en-US" sz="1200" b="1"/>
              <a:t>号</a:t>
            </a:r>
            <a:endParaRPr lang="zh-CN" altLang="en-US" sz="1200" b="1"/>
          </a:p>
          <a:p>
            <a:r>
              <a:rPr lang="zh-CN" altLang="en-US" sz="1200" b="1"/>
              <a:t>发证日期：2026.</a:t>
            </a:r>
            <a:r>
              <a:rPr lang="en-US" altLang="zh-CN" sz="1200" b="1"/>
              <a:t>0</a:t>
            </a:r>
            <a:r>
              <a:rPr lang="zh-CN" altLang="en-US" sz="1200" b="1"/>
              <a:t>8.05</a:t>
            </a:r>
            <a:endParaRPr lang="zh-CN" altLang="en-US" sz="1200" b="1"/>
          </a:p>
          <a:p>
            <a:r>
              <a:rPr lang="zh-CN" altLang="en-US" sz="1200" b="1"/>
              <a:t>项目名称：幸福里·璟宸项目</a:t>
            </a:r>
            <a:endParaRPr lang="zh-CN" altLang="en-US" sz="1200" b="1"/>
          </a:p>
          <a:p>
            <a:r>
              <a:rPr lang="zh-CN" altLang="en-US" sz="1200" b="1"/>
              <a:t>建设位置：康平县含光街西 </a:t>
            </a:r>
            <a:endParaRPr lang="zh-CN" altLang="en-US" sz="1200" b="1"/>
          </a:p>
          <a:p>
            <a:r>
              <a:rPr lang="zh-CN" altLang="en-US" sz="1200" b="1"/>
              <a:t>建设单位：辽宁申信置业有限公司</a:t>
            </a:r>
            <a:endParaRPr lang="zh-CN" altLang="en-US" sz="1200" b="1"/>
          </a:p>
          <a:p>
            <a:r>
              <a:rPr lang="zh-CN" altLang="en-US" sz="1200" b="1"/>
              <a:t>公示期限：即日起至该项目规划核实合格止。 </a:t>
            </a:r>
            <a:endParaRPr lang="zh-CN" altLang="en-US" sz="1200" b="1"/>
          </a:p>
          <a:p>
            <a:r>
              <a:rPr lang="zh-CN" altLang="en-US" sz="1200" b="1"/>
              <a:t>联系电话：康平县自然资源局，024-87342668;</a:t>
            </a:r>
            <a:endParaRPr lang="zh-CN" altLang="en-US" sz="1200" b="1"/>
          </a:p>
          <a:p>
            <a:r>
              <a:rPr lang="zh-CN" altLang="en-US" sz="1200" b="1"/>
              <a:t>          </a:t>
            </a:r>
            <a:r>
              <a:rPr lang="en-US" altLang="zh-CN" sz="1200" b="1"/>
              <a:t>            </a:t>
            </a:r>
            <a:r>
              <a:rPr lang="zh-CN" altLang="en-US" sz="1200" b="1"/>
              <a:t>辽宁申信置业有限公司，18624229669</a:t>
            </a:r>
            <a:endParaRPr lang="zh-CN" altLang="en-US" sz="1200" b="1"/>
          </a:p>
          <a:p>
            <a:r>
              <a:rPr lang="zh-CN" altLang="en-US" sz="1200" b="1"/>
              <a:t>联系地址：康平县政务服务中心三楼，邮编：110500</a:t>
            </a:r>
            <a:endParaRPr lang="en-US" altLang="zh-CN" sz="1000" b="1"/>
          </a:p>
          <a:p>
            <a:r>
              <a:rPr lang="en-US" altLang="zh-CN" sz="1000" b="1"/>
              <a:t>                                                                                                                                          </a:t>
            </a:r>
            <a:r>
              <a:rPr lang="zh-CN" altLang="en-US" sz="1000" b="1"/>
              <a:t>辽宁申信置业有限公司     </a:t>
            </a:r>
            <a:endParaRPr lang="zh-CN" altLang="en-US" sz="1000" b="1"/>
          </a:p>
          <a:p>
            <a:r>
              <a:rPr lang="zh-CN" altLang="en-US" sz="1000" b="1"/>
              <a:t>                      </a:t>
            </a:r>
            <a:r>
              <a:rPr lang="en-US" altLang="zh-CN" sz="1000" b="1"/>
              <a:t>                                                                                                                    </a:t>
            </a:r>
            <a:r>
              <a:rPr lang="zh-CN" altLang="en-US" sz="1000" b="1"/>
              <a:t>康平县自然资源局 监制</a:t>
            </a:r>
            <a:endParaRPr lang="zh-CN" altLang="en-US" sz="1000" b="1"/>
          </a:p>
          <a:p>
            <a:r>
              <a:rPr lang="zh-CN" altLang="en-US" sz="1000" b="1"/>
              <a:t>                       </a:t>
            </a:r>
            <a:r>
              <a:rPr lang="en-US" altLang="zh-CN" sz="1000" b="1"/>
              <a:t>                                                                                                                            </a:t>
            </a:r>
            <a:r>
              <a:rPr lang="zh-CN" altLang="en-US" sz="1000" b="1"/>
              <a:t>2026年</a:t>
            </a:r>
            <a:r>
              <a:rPr lang="en-US" altLang="zh-CN" sz="1000" b="1"/>
              <a:t>0</a:t>
            </a:r>
            <a:r>
              <a:rPr lang="zh-CN" altLang="en-US" sz="1000" b="1"/>
              <a:t>8月0</a:t>
            </a:r>
            <a:r>
              <a:rPr lang="en-US" altLang="zh-CN" sz="1000" b="1"/>
              <a:t>6</a:t>
            </a:r>
            <a:r>
              <a:rPr lang="zh-CN" altLang="en-US" sz="1000" b="1"/>
              <a:t>日</a:t>
            </a:r>
            <a:endParaRPr lang="zh-CN" altLang="en-US" sz="1000" b="1"/>
          </a:p>
          <a:p>
            <a:endParaRPr lang="zh-CN" altLang="en-US" sz="1000" b="1"/>
          </a:p>
        </p:txBody>
      </p:sp>
      <p:sp>
        <p:nvSpPr>
          <p:cNvPr id="11" name="文本框 10"/>
          <p:cNvSpPr txBox="1"/>
          <p:nvPr/>
        </p:nvSpPr>
        <p:spPr>
          <a:xfrm>
            <a:off x="8209280" y="6715125"/>
            <a:ext cx="64198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/>
              <a:t>                                         </a:t>
            </a:r>
            <a:r>
              <a:rPr lang="zh-CN" altLang="en-US" sz="2000" b="1"/>
              <a:t>鸟瞰图</a:t>
            </a:r>
            <a:endParaRPr lang="zh-CN" altLang="en-US" sz="2000" b="1">
              <a:sym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32435" y="276225"/>
            <a:ext cx="14257655" cy="10111105"/>
          </a:xfrm>
          <a:prstGeom prst="rect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 descr="工程附图8.3(2)_01"/>
          <p:cNvPicPr>
            <a:picLocks noChangeAspect="1"/>
          </p:cNvPicPr>
          <p:nvPr/>
        </p:nvPicPr>
        <p:blipFill>
          <a:blip r:embed="rId1"/>
          <a:srcRect l="11900" r="21498"/>
          <a:stretch>
            <a:fillRect/>
          </a:stretch>
        </p:blipFill>
        <p:spPr>
          <a:xfrm>
            <a:off x="791845" y="1458595"/>
            <a:ext cx="7489190" cy="7943215"/>
          </a:xfrm>
          <a:prstGeom prst="rect">
            <a:avLst/>
          </a:prstGeom>
        </p:spPr>
      </p:pic>
      <p:pic>
        <p:nvPicPr>
          <p:cNvPr id="8" name="图片 7" descr="5705d188eed36642fac54174b3eaa9a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1125" y="7146290"/>
            <a:ext cx="4919980" cy="2952750"/>
          </a:xfrm>
          <a:prstGeom prst="rect">
            <a:avLst/>
          </a:prstGeom>
        </p:spPr>
      </p:pic>
      <p:pic>
        <p:nvPicPr>
          <p:cNvPr id="10" name="图片 9" descr="建设工程规划许可证2101232026GG0009630_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8690" y="4436110"/>
            <a:ext cx="3223260" cy="227901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8325485" y="4123055"/>
            <a:ext cx="59169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/>
              <a:t>                           </a:t>
            </a:r>
            <a:r>
              <a:rPr lang="zh-CN" altLang="en-US" sz="2000" b="1"/>
              <a:t>建设工程规划许可证</a:t>
            </a:r>
            <a:endParaRPr lang="zh-CN" altLang="en-US" sz="2000" b="1">
              <a:sym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39775" y="7506970"/>
            <a:ext cx="1435735" cy="1739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OTdkMDFlOGE4MDcxNjdlMzg4MDU4ZDEwZGYwMjA2ZDY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842</Words>
  <Application>WPS 演示</Application>
  <PresentationFormat>自定义</PresentationFormat>
  <Paragraphs>24</Paragraphs>
  <Slides>1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Arial</vt:lpstr>
      <vt:lpstr>宋体</vt:lpstr>
      <vt:lpstr>Wingdings</vt:lpstr>
      <vt:lpstr>Calibri</vt:lpstr>
      <vt:lpstr>微软雅黑</vt:lpstr>
      <vt:lpstr>Arial Unicode MS</vt:lpstr>
      <vt:lpstr>Office 主题​​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ssgyj</dc:creator>
  <cp:lastModifiedBy>Lxy</cp:lastModifiedBy>
  <cp:revision>345</cp:revision>
  <dcterms:created xsi:type="dcterms:W3CDTF">2017-01-10T07:39:00Z</dcterms:created>
  <dcterms:modified xsi:type="dcterms:W3CDTF">2026-08-06T07:37:51Z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A48B064A86D847F29A97EE6851C68ECC_13</vt:lpwstr>
  </property>
  <property fmtid="{D5CDD505-2E9C-101B-9397-08002B2CF9AE}" pid="3" name="KSOProductBuildVer">
    <vt:lpwstr>2052-12.1.0.28043</vt:lpwstr>
  </property>
</Properties>
</file>